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36"/>
  </p:notesMasterIdLst>
  <p:sldIdLst>
    <p:sldId id="272" r:id="rId4"/>
    <p:sldId id="273" r:id="rId5"/>
    <p:sldId id="26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4" r:id="rId14"/>
    <p:sldId id="300" r:id="rId15"/>
    <p:sldId id="301" r:id="rId16"/>
    <p:sldId id="302" r:id="rId17"/>
    <p:sldId id="281" r:id="rId18"/>
    <p:sldId id="282" r:id="rId19"/>
    <p:sldId id="285" r:id="rId20"/>
    <p:sldId id="283" r:id="rId21"/>
    <p:sldId id="286" r:id="rId22"/>
    <p:sldId id="287" r:id="rId23"/>
    <p:sldId id="288" r:id="rId24"/>
    <p:sldId id="289" r:id="rId25"/>
    <p:sldId id="290" r:id="rId26"/>
    <p:sldId id="291" r:id="rId27"/>
    <p:sldId id="293" r:id="rId28"/>
    <p:sldId id="296" r:id="rId29"/>
    <p:sldId id="297" r:id="rId30"/>
    <p:sldId id="298" r:id="rId31"/>
    <p:sldId id="292" r:id="rId32"/>
    <p:sldId id="294" r:id="rId33"/>
    <p:sldId id="299" r:id="rId34"/>
    <p:sldId id="27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E95562-C40B-4BEE-81A4-3B1CEEE6E01E}" v="155" dt="2019-08-18T08:01:38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35" autoAdjust="0"/>
  </p:normalViewPr>
  <p:slideViewPr>
    <p:cSldViewPr snapToGrid="0">
      <p:cViewPr varScale="1">
        <p:scale>
          <a:sx n="100" d="100"/>
          <a:sy n="100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Wang" userId="2033283f466edd32" providerId="LiveId" clId="{E6E95562-C40B-4BEE-81A4-3B1CEEE6E01E}"/>
    <pc:docChg chg="undo custSel addSld delSld modSld sldOrd">
      <pc:chgData name="Stephen Wang" userId="2033283f466edd32" providerId="LiveId" clId="{E6E95562-C40B-4BEE-81A4-3B1CEEE6E01E}" dt="2019-08-18T08:03:49.616" v="1017" actId="6549"/>
      <pc:docMkLst>
        <pc:docMk/>
      </pc:docMkLst>
      <pc:sldChg chg="modTransition">
        <pc:chgData name="Stephen Wang" userId="2033283f466edd32" providerId="LiveId" clId="{E6E95562-C40B-4BEE-81A4-3B1CEEE6E01E}" dt="2019-07-30T10:32:49.094" v="734"/>
        <pc:sldMkLst>
          <pc:docMk/>
          <pc:sldMk cId="3142967190" sldId="263"/>
        </pc:sldMkLst>
      </pc:sldChg>
      <pc:sldChg chg="modTransition">
        <pc:chgData name="Stephen Wang" userId="2033283f466edd32" providerId="LiveId" clId="{E6E95562-C40B-4BEE-81A4-3B1CEEE6E01E}" dt="2019-07-30T10:32:49.094" v="734"/>
        <pc:sldMkLst>
          <pc:docMk/>
          <pc:sldMk cId="547447302" sldId="271"/>
        </pc:sldMkLst>
      </pc:sldChg>
      <pc:sldChg chg="modSp modTransition">
        <pc:chgData name="Stephen Wang" userId="2033283f466edd32" providerId="LiveId" clId="{E6E95562-C40B-4BEE-81A4-3B1CEEE6E01E}" dt="2019-07-30T10:32:32.599" v="733"/>
        <pc:sldMkLst>
          <pc:docMk/>
          <pc:sldMk cId="1060494695" sldId="273"/>
        </pc:sldMkLst>
        <pc:spChg chg="mod">
          <ac:chgData name="Stephen Wang" userId="2033283f466edd32" providerId="LiveId" clId="{E6E95562-C40B-4BEE-81A4-3B1CEEE6E01E}" dt="2019-07-30T09:18:50.828" v="97" actId="20577"/>
          <ac:spMkLst>
            <pc:docMk/>
            <pc:sldMk cId="1060494695" sldId="273"/>
            <ac:spMk id="12" creationId="{8699A265-76C6-44B9-B137-8E98557023E3}"/>
          </ac:spMkLst>
        </pc:spChg>
        <pc:spChg chg="mod">
          <ac:chgData name="Stephen Wang" userId="2033283f466edd32" providerId="LiveId" clId="{E6E95562-C40B-4BEE-81A4-3B1CEEE6E01E}" dt="2019-07-30T09:18:56.262" v="101" actId="20577"/>
          <ac:spMkLst>
            <pc:docMk/>
            <pc:sldMk cId="1060494695" sldId="273"/>
            <ac:spMk id="38" creationId="{7FDA5153-D6E8-4A90-B298-F985DB716F2B}"/>
          </ac:spMkLst>
        </pc:spChg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2046035939" sldId="274"/>
        </pc:sldMkLst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2794404205" sldId="275"/>
        </pc:sldMkLst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1303305092" sldId="276"/>
        </pc:sldMkLst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3528596256" sldId="277"/>
        </pc:sldMkLst>
      </pc:sldChg>
      <pc:sldChg chg="modSp modTransition">
        <pc:chgData name="Stephen Wang" userId="2033283f466edd32" providerId="LiveId" clId="{E6E95562-C40B-4BEE-81A4-3B1CEEE6E01E}" dt="2019-07-30T10:32:49.094" v="734"/>
        <pc:sldMkLst>
          <pc:docMk/>
          <pc:sldMk cId="3886310591" sldId="278"/>
        </pc:sldMkLst>
        <pc:spChg chg="mod">
          <ac:chgData name="Stephen Wang" userId="2033283f466edd32" providerId="LiveId" clId="{E6E95562-C40B-4BEE-81A4-3B1CEEE6E01E}" dt="2019-07-30T09:18:17.121" v="74" actId="20577"/>
          <ac:spMkLst>
            <pc:docMk/>
            <pc:sldMk cId="3886310591" sldId="278"/>
            <ac:spMk id="4" creationId="{69C51D9E-F792-4069-A1B7-56FDA6317FEE}"/>
          </ac:spMkLst>
        </pc:spChg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3283305902" sldId="279"/>
        </pc:sldMkLst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3707408472" sldId="280"/>
        </pc:sldMkLst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1294459917" sldId="281"/>
        </pc:sldMkLst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1826607873" sldId="282"/>
        </pc:sldMkLst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3379383565" sldId="283"/>
        </pc:sldMkLst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2838838056" sldId="284"/>
        </pc:sldMkLst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2526292174" sldId="285"/>
        </pc:sldMkLst>
      </pc:sldChg>
      <pc:sldChg chg="modTransition">
        <pc:chgData name="Stephen Wang" userId="2033283f466edd32" providerId="LiveId" clId="{E6E95562-C40B-4BEE-81A4-3B1CEEE6E01E}" dt="2019-07-30T10:32:49.094" v="734"/>
        <pc:sldMkLst>
          <pc:docMk/>
          <pc:sldMk cId="1992623834" sldId="286"/>
        </pc:sldMkLst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1398666168" sldId="287"/>
        </pc:sldMkLst>
      </pc:sldChg>
      <pc:sldChg chg="modTransition">
        <pc:chgData name="Stephen Wang" userId="2033283f466edd32" providerId="LiveId" clId="{E6E95562-C40B-4BEE-81A4-3B1CEEE6E01E}" dt="2019-07-30T10:32:32.599" v="733"/>
        <pc:sldMkLst>
          <pc:docMk/>
          <pc:sldMk cId="1098075765" sldId="288"/>
        </pc:sldMkLst>
      </pc:sldChg>
      <pc:sldChg chg="addSp delSp modSp modTransition modAnim">
        <pc:chgData name="Stephen Wang" userId="2033283f466edd32" providerId="LiveId" clId="{E6E95562-C40B-4BEE-81A4-3B1CEEE6E01E}" dt="2019-07-30T10:32:32.599" v="733"/>
        <pc:sldMkLst>
          <pc:docMk/>
          <pc:sldMk cId="755174470" sldId="289"/>
        </pc:sldMkLst>
        <pc:spChg chg="del">
          <ac:chgData name="Stephen Wang" userId="2033283f466edd32" providerId="LiveId" clId="{E6E95562-C40B-4BEE-81A4-3B1CEEE6E01E}" dt="2019-07-30T08:56:37.419" v="2"/>
          <ac:spMkLst>
            <pc:docMk/>
            <pc:sldMk cId="755174470" sldId="289"/>
            <ac:spMk id="2" creationId="{50EDA735-23D2-9E49-A6D1-D4866C08AF33}"/>
          </ac:spMkLst>
        </pc:spChg>
        <pc:spChg chg="add del">
          <ac:chgData name="Stephen Wang" userId="2033283f466edd32" providerId="LiveId" clId="{E6E95562-C40B-4BEE-81A4-3B1CEEE6E01E}" dt="2019-07-30T08:56:37.419" v="2"/>
          <ac:spMkLst>
            <pc:docMk/>
            <pc:sldMk cId="755174470" sldId="289"/>
            <ac:spMk id="4" creationId="{6B67E1B2-FF3D-7746-AD04-FD8952E600DF}"/>
          </ac:spMkLst>
        </pc:spChg>
        <pc:spChg chg="add del mod">
          <ac:chgData name="Stephen Wang" userId="2033283f466edd32" providerId="LiveId" clId="{E6E95562-C40B-4BEE-81A4-3B1CEEE6E01E}" dt="2019-07-30T08:58:54.680" v="3"/>
          <ac:spMkLst>
            <pc:docMk/>
            <pc:sldMk cId="755174470" sldId="289"/>
            <ac:spMk id="5" creationId="{950FE55F-841B-424E-9AC0-E9AEAA734D76}"/>
          </ac:spMkLst>
        </pc:spChg>
        <pc:picChg chg="add mod">
          <ac:chgData name="Stephen Wang" userId="2033283f466edd32" providerId="LiveId" clId="{E6E95562-C40B-4BEE-81A4-3B1CEEE6E01E}" dt="2019-07-30T08:59:05.572" v="5" actId="1076"/>
          <ac:picMkLst>
            <pc:docMk/>
            <pc:sldMk cId="755174470" sldId="289"/>
            <ac:picMk id="6" creationId="{9EE96984-7EAC-43FB-9305-721455B6AEB5}"/>
          </ac:picMkLst>
        </pc:picChg>
      </pc:sldChg>
      <pc:sldChg chg="modSp add modTransition">
        <pc:chgData name="Stephen Wang" userId="2033283f466edd32" providerId="LiveId" clId="{E6E95562-C40B-4BEE-81A4-3B1CEEE6E01E}" dt="2019-07-30T10:32:49.094" v="734"/>
        <pc:sldMkLst>
          <pc:docMk/>
          <pc:sldMk cId="2164102136" sldId="290"/>
        </pc:sldMkLst>
        <pc:spChg chg="mod">
          <ac:chgData name="Stephen Wang" userId="2033283f466edd32" providerId="LiveId" clId="{E6E95562-C40B-4BEE-81A4-3B1CEEE6E01E}" dt="2019-07-30T09:18:40.004" v="84" actId="20577"/>
          <ac:spMkLst>
            <pc:docMk/>
            <pc:sldMk cId="2164102136" sldId="290"/>
            <ac:spMk id="4" creationId="{69C51D9E-F792-4069-A1B7-56FDA6317FEE}"/>
          </ac:spMkLst>
        </pc:spChg>
      </pc:sldChg>
      <pc:sldChg chg="addSp delSp modSp add modTransition delAnim">
        <pc:chgData name="Stephen Wang" userId="2033283f466edd32" providerId="LiveId" clId="{E6E95562-C40B-4BEE-81A4-3B1CEEE6E01E}" dt="2019-07-30T10:32:32.599" v="733"/>
        <pc:sldMkLst>
          <pc:docMk/>
          <pc:sldMk cId="3440461266" sldId="291"/>
        </pc:sldMkLst>
        <pc:spChg chg="add del mod">
          <ac:chgData name="Stephen Wang" userId="2033283f466edd32" providerId="LiveId" clId="{E6E95562-C40B-4BEE-81A4-3B1CEEE6E01E}" dt="2019-07-30T08:59:55.873" v="15"/>
          <ac:spMkLst>
            <pc:docMk/>
            <pc:sldMk cId="3440461266" sldId="291"/>
            <ac:spMk id="4" creationId="{93967BDA-F8FB-4F77-9183-DCCE8680E685}"/>
          </ac:spMkLst>
        </pc:spChg>
        <pc:spChg chg="add del mod">
          <ac:chgData name="Stephen Wang" userId="2033283f466edd32" providerId="LiveId" clId="{E6E95562-C40B-4BEE-81A4-3B1CEEE6E01E}" dt="2019-07-30T09:01:29.963" v="31"/>
          <ac:spMkLst>
            <pc:docMk/>
            <pc:sldMk cId="3440461266" sldId="291"/>
            <ac:spMk id="5" creationId="{0AA541EB-FB61-449D-B09A-274A5B00E7D6}"/>
          </ac:spMkLst>
        </pc:spChg>
        <pc:spChg chg="add mod">
          <ac:chgData name="Stephen Wang" userId="2033283f466edd32" providerId="LiveId" clId="{E6E95562-C40B-4BEE-81A4-3B1CEEE6E01E}" dt="2019-07-30T09:26:53.211" v="138" actId="14100"/>
          <ac:spMkLst>
            <pc:docMk/>
            <pc:sldMk cId="3440461266" sldId="291"/>
            <ac:spMk id="7" creationId="{7E73B7C7-C272-4D04-9ABF-C9203158BA14}"/>
          </ac:spMkLst>
        </pc:spChg>
        <pc:spChg chg="mod">
          <ac:chgData name="Stephen Wang" userId="2033283f466edd32" providerId="LiveId" clId="{E6E95562-C40B-4BEE-81A4-3B1CEEE6E01E}" dt="2019-07-30T09:21:33.738" v="114" actId="20577"/>
          <ac:spMkLst>
            <pc:docMk/>
            <pc:sldMk cId="3440461266" sldId="291"/>
            <ac:spMk id="8" creationId="{329562D8-1694-4A19-B5A8-E344934D18E9}"/>
          </ac:spMkLst>
        </pc:spChg>
        <pc:picChg chg="del">
          <ac:chgData name="Stephen Wang" userId="2033283f466edd32" providerId="LiveId" clId="{E6E95562-C40B-4BEE-81A4-3B1CEEE6E01E}" dt="2019-07-30T08:59:51.805" v="14" actId="478"/>
          <ac:picMkLst>
            <pc:docMk/>
            <pc:sldMk cId="3440461266" sldId="291"/>
            <ac:picMk id="6" creationId="{9EE96984-7EAC-43FB-9305-721455B6AEB5}"/>
          </ac:picMkLst>
        </pc:picChg>
        <pc:picChg chg="add mod">
          <ac:chgData name="Stephen Wang" userId="2033283f466edd32" providerId="LiveId" clId="{E6E95562-C40B-4BEE-81A4-3B1CEEE6E01E}" dt="2019-07-30T09:03:06.703" v="55" actId="1076"/>
          <ac:picMkLst>
            <pc:docMk/>
            <pc:sldMk cId="3440461266" sldId="291"/>
            <ac:picMk id="9" creationId="{2B435FD0-99BB-4168-BA92-FE89D66233D8}"/>
          </ac:picMkLst>
        </pc:picChg>
      </pc:sldChg>
      <pc:sldChg chg="addSp delSp modSp add ord modTransition">
        <pc:chgData name="Stephen Wang" userId="2033283f466edd32" providerId="LiveId" clId="{E6E95562-C40B-4BEE-81A4-3B1CEEE6E01E}" dt="2019-07-30T10:32:32.599" v="733"/>
        <pc:sldMkLst>
          <pc:docMk/>
          <pc:sldMk cId="1420366113" sldId="292"/>
        </pc:sldMkLst>
        <pc:spChg chg="add del mod">
          <ac:chgData name="Stephen Wang" userId="2033283f466edd32" providerId="LiveId" clId="{E6E95562-C40B-4BEE-81A4-3B1CEEE6E01E}" dt="2019-07-30T09:33:45.667" v="189"/>
          <ac:spMkLst>
            <pc:docMk/>
            <pc:sldMk cId="1420366113" sldId="292"/>
            <ac:spMk id="2" creationId="{6D649E0D-D2A9-41B3-8316-F21F4A093C2E}"/>
          </ac:spMkLst>
        </pc:spChg>
        <pc:spChg chg="mod">
          <ac:chgData name="Stephen Wang" userId="2033283f466edd32" providerId="LiveId" clId="{E6E95562-C40B-4BEE-81A4-3B1CEEE6E01E}" dt="2019-07-30T10:28:13.962" v="610" actId="20577"/>
          <ac:spMkLst>
            <pc:docMk/>
            <pc:sldMk cId="1420366113" sldId="292"/>
            <ac:spMk id="7" creationId="{7E73B7C7-C272-4D04-9ABF-C9203158BA14}"/>
          </ac:spMkLst>
        </pc:spChg>
        <pc:spChg chg="mod">
          <ac:chgData name="Stephen Wang" userId="2033283f466edd32" providerId="LiveId" clId="{E6E95562-C40B-4BEE-81A4-3B1CEEE6E01E}" dt="2019-07-30T10:29:40.875" v="724" actId="20577"/>
          <ac:spMkLst>
            <pc:docMk/>
            <pc:sldMk cId="1420366113" sldId="292"/>
            <ac:spMk id="8" creationId="{329562D8-1694-4A19-B5A8-E344934D18E9}"/>
          </ac:spMkLst>
        </pc:spChg>
        <pc:picChg chg="del">
          <ac:chgData name="Stephen Wang" userId="2033283f466edd32" providerId="LiveId" clId="{E6E95562-C40B-4BEE-81A4-3B1CEEE6E01E}" dt="2019-07-30T09:33:28.727" v="182" actId="478"/>
          <ac:picMkLst>
            <pc:docMk/>
            <pc:sldMk cId="1420366113" sldId="292"/>
            <ac:picMk id="9" creationId="{2B435FD0-99BB-4168-BA92-FE89D66233D8}"/>
          </ac:picMkLst>
        </pc:picChg>
        <pc:picChg chg="add del mod">
          <ac:chgData name="Stephen Wang" userId="2033283f466edd32" providerId="LiveId" clId="{E6E95562-C40B-4BEE-81A4-3B1CEEE6E01E}" dt="2019-07-30T09:33:36.594" v="188"/>
          <ac:picMkLst>
            <pc:docMk/>
            <pc:sldMk cId="1420366113" sldId="292"/>
            <ac:picMk id="1026" creationId="{F9D5A306-0B0C-4E30-9F33-55928D06B25D}"/>
          </ac:picMkLst>
        </pc:picChg>
        <pc:picChg chg="add mod">
          <ac:chgData name="Stephen Wang" userId="2033283f466edd32" providerId="LiveId" clId="{E6E95562-C40B-4BEE-81A4-3B1CEEE6E01E}" dt="2019-07-30T09:34:46.559" v="200" actId="1076"/>
          <ac:picMkLst>
            <pc:docMk/>
            <pc:sldMk cId="1420366113" sldId="292"/>
            <ac:picMk id="1028" creationId="{4302208B-3E85-4E9E-9B5B-6E881FDCEA02}"/>
          </ac:picMkLst>
        </pc:picChg>
      </pc:sldChg>
      <pc:sldChg chg="addSp delSp modSp add modTransition">
        <pc:chgData name="Stephen Wang" userId="2033283f466edd32" providerId="LiveId" clId="{E6E95562-C40B-4BEE-81A4-3B1CEEE6E01E}" dt="2019-07-30T10:32:32.599" v="733"/>
        <pc:sldMkLst>
          <pc:docMk/>
          <pc:sldMk cId="3587288865" sldId="293"/>
        </pc:sldMkLst>
        <pc:spChg chg="add del mod">
          <ac:chgData name="Stephen Wang" userId="2033283f466edd32" providerId="LiveId" clId="{E6E95562-C40B-4BEE-81A4-3B1CEEE6E01E}" dt="2019-07-30T10:09:23.805" v="332"/>
          <ac:spMkLst>
            <pc:docMk/>
            <pc:sldMk cId="3587288865" sldId="293"/>
            <ac:spMk id="2" creationId="{08F12298-48E1-4C2C-AD05-8A3493A1A3F2}"/>
          </ac:spMkLst>
        </pc:spChg>
        <pc:spChg chg="mod">
          <ac:chgData name="Stephen Wang" userId="2033283f466edd32" providerId="LiveId" clId="{E6E95562-C40B-4BEE-81A4-3B1CEEE6E01E}" dt="2019-07-30T10:23:03.225" v="549" actId="114"/>
          <ac:spMkLst>
            <pc:docMk/>
            <pc:sldMk cId="3587288865" sldId="293"/>
            <ac:spMk id="7" creationId="{7E73B7C7-C272-4D04-9ABF-C9203158BA14}"/>
          </ac:spMkLst>
        </pc:spChg>
        <pc:spChg chg="mod">
          <ac:chgData name="Stephen Wang" userId="2033283f466edd32" providerId="LiveId" clId="{E6E95562-C40B-4BEE-81A4-3B1CEEE6E01E}" dt="2019-07-30T10:28:50.526" v="625" actId="20577"/>
          <ac:spMkLst>
            <pc:docMk/>
            <pc:sldMk cId="3587288865" sldId="293"/>
            <ac:spMk id="8" creationId="{329562D8-1694-4A19-B5A8-E344934D18E9}"/>
          </ac:spMkLst>
        </pc:spChg>
        <pc:picChg chg="del">
          <ac:chgData name="Stephen Wang" userId="2033283f466edd32" providerId="LiveId" clId="{E6E95562-C40B-4BEE-81A4-3B1CEEE6E01E}" dt="2019-07-30T10:09:22.333" v="331" actId="478"/>
          <ac:picMkLst>
            <pc:docMk/>
            <pc:sldMk cId="3587288865" sldId="293"/>
            <ac:picMk id="1028" creationId="{4302208B-3E85-4E9E-9B5B-6E881FDCEA02}"/>
          </ac:picMkLst>
        </pc:picChg>
        <pc:picChg chg="add mod">
          <ac:chgData name="Stephen Wang" userId="2033283f466edd32" providerId="LiveId" clId="{E6E95562-C40B-4BEE-81A4-3B1CEEE6E01E}" dt="2019-07-30T10:09:30.826" v="334" actId="1076"/>
          <ac:picMkLst>
            <pc:docMk/>
            <pc:sldMk cId="3587288865" sldId="293"/>
            <ac:picMk id="3074" creationId="{C5D66BC8-ADD7-4792-810B-3D4E9EC2AF51}"/>
          </ac:picMkLst>
        </pc:picChg>
      </pc:sldChg>
      <pc:sldChg chg="addSp delSp modSp add modTransition">
        <pc:chgData name="Stephen Wang" userId="2033283f466edd32" providerId="LiveId" clId="{E6E95562-C40B-4BEE-81A4-3B1CEEE6E01E}" dt="2019-07-30T10:32:32.599" v="733"/>
        <pc:sldMkLst>
          <pc:docMk/>
          <pc:sldMk cId="2653624685" sldId="294"/>
        </pc:sldMkLst>
        <pc:spChg chg="add del mod">
          <ac:chgData name="Stephen Wang" userId="2033283f466edd32" providerId="LiveId" clId="{E6E95562-C40B-4BEE-81A4-3B1CEEE6E01E}" dt="2019-07-30T10:06:31.997" v="210"/>
          <ac:spMkLst>
            <pc:docMk/>
            <pc:sldMk cId="2653624685" sldId="294"/>
            <ac:spMk id="2" creationId="{C83913AE-E1BF-45F5-B01D-03407A86CAC3}"/>
          </ac:spMkLst>
        </pc:spChg>
        <pc:spChg chg="mod">
          <ac:chgData name="Stephen Wang" userId="2033283f466edd32" providerId="LiveId" clId="{E6E95562-C40B-4BEE-81A4-3B1CEEE6E01E}" dt="2019-07-30T10:07:17.292" v="261" actId="114"/>
          <ac:spMkLst>
            <pc:docMk/>
            <pc:sldMk cId="2653624685" sldId="294"/>
            <ac:spMk id="7" creationId="{7E73B7C7-C272-4D04-9ABF-C9203158BA14}"/>
          </ac:spMkLst>
        </pc:spChg>
        <pc:spChg chg="mod">
          <ac:chgData name="Stephen Wang" userId="2033283f466edd32" providerId="LiveId" clId="{E6E95562-C40B-4BEE-81A4-3B1CEEE6E01E}" dt="2019-07-30T10:29:50.567" v="725"/>
          <ac:spMkLst>
            <pc:docMk/>
            <pc:sldMk cId="2653624685" sldId="294"/>
            <ac:spMk id="8" creationId="{329562D8-1694-4A19-B5A8-E344934D18E9}"/>
          </ac:spMkLst>
        </pc:spChg>
        <pc:picChg chg="add mod">
          <ac:chgData name="Stephen Wang" userId="2033283f466edd32" providerId="LiveId" clId="{E6E95562-C40B-4BEE-81A4-3B1CEEE6E01E}" dt="2019-07-30T10:07:21.365" v="262" actId="1076"/>
          <ac:picMkLst>
            <pc:docMk/>
            <pc:sldMk cId="2653624685" sldId="294"/>
            <ac:picMk id="4" creationId="{D75272D3-A07E-4D5D-94F9-FBCBDB9E25AD}"/>
          </ac:picMkLst>
        </pc:picChg>
        <pc:picChg chg="del">
          <ac:chgData name="Stephen Wang" userId="2033283f466edd32" providerId="LiveId" clId="{E6E95562-C40B-4BEE-81A4-3B1CEEE6E01E}" dt="2019-07-30T10:06:30.586" v="209" actId="478"/>
          <ac:picMkLst>
            <pc:docMk/>
            <pc:sldMk cId="2653624685" sldId="294"/>
            <ac:picMk id="1028" creationId="{4302208B-3E85-4E9E-9B5B-6E881FDCEA02}"/>
          </ac:picMkLst>
        </pc:picChg>
      </pc:sldChg>
      <pc:sldChg chg="addSp delSp modSp add modTransition">
        <pc:chgData name="Stephen Wang" userId="2033283f466edd32" providerId="LiveId" clId="{E6E95562-C40B-4BEE-81A4-3B1CEEE6E01E}" dt="2019-07-30T10:32:32.599" v="733"/>
        <pc:sldMkLst>
          <pc:docMk/>
          <pc:sldMk cId="2961782034" sldId="296"/>
        </pc:sldMkLst>
        <pc:spChg chg="add del mod">
          <ac:chgData name="Stephen Wang" userId="2033283f466edd32" providerId="LiveId" clId="{E6E95562-C40B-4BEE-81A4-3B1CEEE6E01E}" dt="2019-07-30T10:22:31.089" v="538" actId="478"/>
          <ac:spMkLst>
            <pc:docMk/>
            <pc:sldMk cId="2961782034" sldId="296"/>
            <ac:spMk id="2" creationId="{300A1891-9ADF-4A60-A903-71CA99D8455A}"/>
          </ac:spMkLst>
        </pc:spChg>
        <pc:spChg chg="mod">
          <ac:chgData name="Stephen Wang" userId="2033283f466edd32" providerId="LiveId" clId="{E6E95562-C40B-4BEE-81A4-3B1CEEE6E01E}" dt="2019-07-30T10:23:10.440" v="550" actId="114"/>
          <ac:spMkLst>
            <pc:docMk/>
            <pc:sldMk cId="2961782034" sldId="296"/>
            <ac:spMk id="7" creationId="{7E73B7C7-C272-4D04-9ABF-C9203158BA14}"/>
          </ac:spMkLst>
        </pc:spChg>
        <pc:spChg chg="mod">
          <ac:chgData name="Stephen Wang" userId="2033283f466edd32" providerId="LiveId" clId="{E6E95562-C40B-4BEE-81A4-3B1CEEE6E01E}" dt="2019-07-30T10:28:59.542" v="642" actId="20577"/>
          <ac:spMkLst>
            <pc:docMk/>
            <pc:sldMk cId="2961782034" sldId="296"/>
            <ac:spMk id="8" creationId="{329562D8-1694-4A19-B5A8-E344934D18E9}"/>
          </ac:spMkLst>
        </pc:spChg>
        <pc:picChg chg="add">
          <ac:chgData name="Stephen Wang" userId="2033283f466edd32" providerId="LiveId" clId="{E6E95562-C40B-4BEE-81A4-3B1CEEE6E01E}" dt="2019-07-30T10:22:31.658" v="539"/>
          <ac:picMkLst>
            <pc:docMk/>
            <pc:sldMk cId="2961782034" sldId="296"/>
            <ac:picMk id="9" creationId="{56E80328-CF84-47FA-99D3-F7377B7AEAE6}"/>
          </ac:picMkLst>
        </pc:picChg>
        <pc:picChg chg="del">
          <ac:chgData name="Stephen Wang" userId="2033283f466edd32" providerId="LiveId" clId="{E6E95562-C40B-4BEE-81A4-3B1CEEE6E01E}" dt="2019-07-30T10:22:26.345" v="537" actId="478"/>
          <ac:picMkLst>
            <pc:docMk/>
            <pc:sldMk cId="2961782034" sldId="296"/>
            <ac:picMk id="4098" creationId="{102F3871-5699-49AD-9A0B-C8A4BA16A1B8}"/>
          </ac:picMkLst>
        </pc:picChg>
      </pc:sldChg>
      <pc:sldChg chg="addSp delSp modSp add modTransition">
        <pc:chgData name="Stephen Wang" userId="2033283f466edd32" providerId="LiveId" clId="{E6E95562-C40B-4BEE-81A4-3B1CEEE6E01E}" dt="2019-07-30T10:32:32.599" v="733"/>
        <pc:sldMkLst>
          <pc:docMk/>
          <pc:sldMk cId="1762450236" sldId="297"/>
        </pc:sldMkLst>
        <pc:spChg chg="add del mod">
          <ac:chgData name="Stephen Wang" userId="2033283f466edd32" providerId="LiveId" clId="{E6E95562-C40B-4BEE-81A4-3B1CEEE6E01E}" dt="2019-07-30T10:24:29.699" v="559"/>
          <ac:spMkLst>
            <pc:docMk/>
            <pc:sldMk cId="1762450236" sldId="297"/>
            <ac:spMk id="2" creationId="{47A60A3D-0D71-4A1B-8490-7D7775F91BC4}"/>
          </ac:spMkLst>
        </pc:spChg>
        <pc:spChg chg="mod">
          <ac:chgData name="Stephen Wang" userId="2033283f466edd32" providerId="LiveId" clId="{E6E95562-C40B-4BEE-81A4-3B1CEEE6E01E}" dt="2019-07-30T10:25:23.478" v="602" actId="1076"/>
          <ac:spMkLst>
            <pc:docMk/>
            <pc:sldMk cId="1762450236" sldId="297"/>
            <ac:spMk id="7" creationId="{7E73B7C7-C272-4D04-9ABF-C9203158BA14}"/>
          </ac:spMkLst>
        </pc:spChg>
        <pc:spChg chg="mod">
          <ac:chgData name="Stephen Wang" userId="2033283f466edd32" providerId="LiveId" clId="{E6E95562-C40B-4BEE-81A4-3B1CEEE6E01E}" dt="2019-07-30T10:29:07.314" v="655" actId="20577"/>
          <ac:spMkLst>
            <pc:docMk/>
            <pc:sldMk cId="1762450236" sldId="297"/>
            <ac:spMk id="8" creationId="{329562D8-1694-4A19-B5A8-E344934D18E9}"/>
          </ac:spMkLst>
        </pc:spChg>
        <pc:picChg chg="del">
          <ac:chgData name="Stephen Wang" userId="2033283f466edd32" providerId="LiveId" clId="{E6E95562-C40B-4BEE-81A4-3B1CEEE6E01E}" dt="2019-07-30T10:24:28.119" v="558" actId="478"/>
          <ac:picMkLst>
            <pc:docMk/>
            <pc:sldMk cId="1762450236" sldId="297"/>
            <ac:picMk id="9" creationId="{56E80328-CF84-47FA-99D3-F7377B7AEAE6}"/>
          </ac:picMkLst>
        </pc:picChg>
        <pc:picChg chg="add mod">
          <ac:chgData name="Stephen Wang" userId="2033283f466edd32" providerId="LiveId" clId="{E6E95562-C40B-4BEE-81A4-3B1CEEE6E01E}" dt="2019-07-30T10:25:18.651" v="600" actId="1076"/>
          <ac:picMkLst>
            <pc:docMk/>
            <pc:sldMk cId="1762450236" sldId="297"/>
            <ac:picMk id="5122" creationId="{96F1DDF8-D769-42D2-9BDE-4530AD952279}"/>
          </ac:picMkLst>
        </pc:picChg>
      </pc:sldChg>
      <pc:sldChg chg="addSp delSp modSp add modTransition">
        <pc:chgData name="Stephen Wang" userId="2033283f466edd32" providerId="LiveId" clId="{E6E95562-C40B-4BEE-81A4-3B1CEEE6E01E}" dt="2019-07-30T10:32:32.599" v="733"/>
        <pc:sldMkLst>
          <pc:docMk/>
          <pc:sldMk cId="775648552" sldId="298"/>
        </pc:sldMkLst>
        <pc:spChg chg="add del mod">
          <ac:chgData name="Stephen Wang" userId="2033283f466edd32" providerId="LiveId" clId="{E6E95562-C40B-4BEE-81A4-3B1CEEE6E01E}" dt="2019-07-30T10:27:55.657" v="607"/>
          <ac:spMkLst>
            <pc:docMk/>
            <pc:sldMk cId="775648552" sldId="298"/>
            <ac:spMk id="2" creationId="{47EB441D-0203-47B7-AC0B-24F98A45CB87}"/>
          </ac:spMkLst>
        </pc:spChg>
        <pc:spChg chg="add del mod">
          <ac:chgData name="Stephen Wang" userId="2033283f466edd32" providerId="LiveId" clId="{E6E95562-C40B-4BEE-81A4-3B1CEEE6E01E}" dt="2019-07-30T10:27:55.657" v="607"/>
          <ac:spMkLst>
            <pc:docMk/>
            <pc:sldMk cId="775648552" sldId="298"/>
            <ac:spMk id="4" creationId="{FA3F5D2C-0018-4C9E-B51A-6C0E49EDDB2D}"/>
          </ac:spMkLst>
        </pc:spChg>
        <pc:spChg chg="add del mod">
          <ac:chgData name="Stephen Wang" userId="2033283f466edd32" providerId="LiveId" clId="{E6E95562-C40B-4BEE-81A4-3B1CEEE6E01E}" dt="2019-07-30T10:27:56.887" v="608"/>
          <ac:spMkLst>
            <pc:docMk/>
            <pc:sldMk cId="775648552" sldId="298"/>
            <ac:spMk id="5" creationId="{7D059E86-1FF6-4C8F-9DD5-D3E39E825300}"/>
          </ac:spMkLst>
        </pc:spChg>
        <pc:spChg chg="del">
          <ac:chgData name="Stephen Wang" userId="2033283f466edd32" providerId="LiveId" clId="{E6E95562-C40B-4BEE-81A4-3B1CEEE6E01E}" dt="2019-07-30T10:25:49.553" v="606" actId="478"/>
          <ac:spMkLst>
            <pc:docMk/>
            <pc:sldMk cId="775648552" sldId="298"/>
            <ac:spMk id="7" creationId="{7E73B7C7-C272-4D04-9ABF-C9203158BA14}"/>
          </ac:spMkLst>
        </pc:spChg>
        <pc:spChg chg="mod">
          <ac:chgData name="Stephen Wang" userId="2033283f466edd32" providerId="LiveId" clId="{E6E95562-C40B-4BEE-81A4-3B1CEEE6E01E}" dt="2019-07-30T10:29:14.314" v="666" actId="20577"/>
          <ac:spMkLst>
            <pc:docMk/>
            <pc:sldMk cId="775648552" sldId="298"/>
            <ac:spMk id="8" creationId="{329562D8-1694-4A19-B5A8-E344934D18E9}"/>
          </ac:spMkLst>
        </pc:spChg>
        <pc:picChg chg="add mod">
          <ac:chgData name="Stephen Wang" userId="2033283f466edd32" providerId="LiveId" clId="{E6E95562-C40B-4BEE-81A4-3B1CEEE6E01E}" dt="2019-07-30T10:28:09.133" v="609" actId="1076"/>
          <ac:picMkLst>
            <pc:docMk/>
            <pc:sldMk cId="775648552" sldId="298"/>
            <ac:picMk id="6" creationId="{EA286497-67E5-414A-A8B6-F44783DF3579}"/>
          </ac:picMkLst>
        </pc:picChg>
        <pc:picChg chg="del">
          <ac:chgData name="Stephen Wang" userId="2033283f466edd32" providerId="LiveId" clId="{E6E95562-C40B-4BEE-81A4-3B1CEEE6E01E}" dt="2019-07-30T10:25:49.553" v="606" actId="478"/>
          <ac:picMkLst>
            <pc:docMk/>
            <pc:sldMk cId="775648552" sldId="298"/>
            <ac:picMk id="5122" creationId="{96F1DDF8-D769-42D2-9BDE-4530AD952279}"/>
          </ac:picMkLst>
        </pc:picChg>
      </pc:sldChg>
      <pc:sldChg chg="addSp delSp modSp add delAnim modAnim">
        <pc:chgData name="Stephen Wang" userId="2033283f466edd32" providerId="LiveId" clId="{E6E95562-C40B-4BEE-81A4-3B1CEEE6E01E}" dt="2019-07-30T10:56:41.674" v="743" actId="1076"/>
        <pc:sldMkLst>
          <pc:docMk/>
          <pc:sldMk cId="2934139146" sldId="299"/>
        </pc:sldMkLst>
        <pc:spChg chg="add del mod">
          <ac:chgData name="Stephen Wang" userId="2033283f466edd32" providerId="LiveId" clId="{E6E95562-C40B-4BEE-81A4-3B1CEEE6E01E}" dt="2019-07-30T10:53:19.133" v="737"/>
          <ac:spMkLst>
            <pc:docMk/>
            <pc:sldMk cId="2934139146" sldId="299"/>
            <ac:spMk id="5" creationId="{C959A048-96B9-4F0E-AE36-FE56DE16CE4B}"/>
          </ac:spMkLst>
        </pc:spChg>
        <pc:spChg chg="del">
          <ac:chgData name="Stephen Wang" userId="2033283f466edd32" providerId="LiveId" clId="{E6E95562-C40B-4BEE-81A4-3B1CEEE6E01E}" dt="2019-07-30T10:53:12.729" v="736" actId="478"/>
          <ac:spMkLst>
            <pc:docMk/>
            <pc:sldMk cId="2934139146" sldId="299"/>
            <ac:spMk id="7" creationId="{7E73B7C7-C272-4D04-9ABF-C9203158BA14}"/>
          </ac:spMkLst>
        </pc:spChg>
        <pc:spChg chg="add del mod">
          <ac:chgData name="Stephen Wang" userId="2033283f466edd32" providerId="LiveId" clId="{E6E95562-C40B-4BEE-81A4-3B1CEEE6E01E}" dt="2019-07-30T10:53:19.133" v="737"/>
          <ac:spMkLst>
            <pc:docMk/>
            <pc:sldMk cId="2934139146" sldId="299"/>
            <ac:spMk id="9" creationId="{15244D05-75E5-466D-B1DD-00A109764B0C}"/>
          </ac:spMkLst>
        </pc:spChg>
        <pc:spChg chg="add del mod">
          <ac:chgData name="Stephen Wang" userId="2033283f466edd32" providerId="LiveId" clId="{E6E95562-C40B-4BEE-81A4-3B1CEEE6E01E}" dt="2019-07-30T10:56:06.361" v="738"/>
          <ac:spMkLst>
            <pc:docMk/>
            <pc:sldMk cId="2934139146" sldId="299"/>
            <ac:spMk id="10" creationId="{0E30B756-AD7D-48D3-A5F7-C1A6014951A7}"/>
          </ac:spMkLst>
        </pc:spChg>
        <pc:spChg chg="add del mod">
          <ac:chgData name="Stephen Wang" userId="2033283f466edd32" providerId="LiveId" clId="{E6E95562-C40B-4BEE-81A4-3B1CEEE6E01E}" dt="2019-07-30T10:56:36.301" v="741"/>
          <ac:spMkLst>
            <pc:docMk/>
            <pc:sldMk cId="2934139146" sldId="299"/>
            <ac:spMk id="13" creationId="{5451BAB3-FF4F-4DE6-89E8-64DDD6477616}"/>
          </ac:spMkLst>
        </pc:spChg>
        <pc:picChg chg="del">
          <ac:chgData name="Stephen Wang" userId="2033283f466edd32" providerId="LiveId" clId="{E6E95562-C40B-4BEE-81A4-3B1CEEE6E01E}" dt="2019-07-30T10:53:12.729" v="736" actId="478"/>
          <ac:picMkLst>
            <pc:docMk/>
            <pc:sldMk cId="2934139146" sldId="299"/>
            <ac:picMk id="4" creationId="{D75272D3-A07E-4D5D-94F9-FBCBDB9E25AD}"/>
          </ac:picMkLst>
        </pc:picChg>
        <pc:picChg chg="add del mod">
          <ac:chgData name="Stephen Wang" userId="2033283f466edd32" providerId="LiveId" clId="{E6E95562-C40B-4BEE-81A4-3B1CEEE6E01E}" dt="2019-07-30T10:56:32.918" v="740" actId="478"/>
          <ac:picMkLst>
            <pc:docMk/>
            <pc:sldMk cId="2934139146" sldId="299"/>
            <ac:picMk id="11" creationId="{DAA80FA1-82FD-49CE-9380-EB3585E65209}"/>
          </ac:picMkLst>
        </pc:picChg>
        <pc:picChg chg="add mod">
          <ac:chgData name="Stephen Wang" userId="2033283f466edd32" providerId="LiveId" clId="{E6E95562-C40B-4BEE-81A4-3B1CEEE6E01E}" dt="2019-07-30T10:56:41.674" v="743" actId="1076"/>
          <ac:picMkLst>
            <pc:docMk/>
            <pc:sldMk cId="2934139146" sldId="299"/>
            <ac:picMk id="14" creationId="{BB1D71D5-DDCF-4CC6-91C3-FEF208B86E58}"/>
          </ac:picMkLst>
        </pc:picChg>
      </pc:sldChg>
      <pc:sldChg chg="addSp delSp modSp add">
        <pc:chgData name="Stephen Wang" userId="2033283f466edd32" providerId="LiveId" clId="{E6E95562-C40B-4BEE-81A4-3B1CEEE6E01E}" dt="2019-08-18T07:47:52.035" v="937" actId="20577"/>
        <pc:sldMkLst>
          <pc:docMk/>
          <pc:sldMk cId="2868789837" sldId="300"/>
        </pc:sldMkLst>
        <pc:spChg chg="add del mod">
          <ac:chgData name="Stephen Wang" userId="2033283f466edd32" providerId="LiveId" clId="{E6E95562-C40B-4BEE-81A4-3B1CEEE6E01E}" dt="2019-08-18T07:15:47.381" v="783"/>
          <ac:spMkLst>
            <pc:docMk/>
            <pc:sldMk cId="2868789837" sldId="300"/>
            <ac:spMk id="2" creationId="{9CDFB831-70DC-40F1-92BF-A18F9E20C705}"/>
          </ac:spMkLst>
        </pc:spChg>
        <pc:spChg chg="add del mod">
          <ac:chgData name="Stephen Wang" userId="2033283f466edd32" providerId="LiveId" clId="{E6E95562-C40B-4BEE-81A4-3B1CEEE6E01E}" dt="2019-08-18T07:16:59.095" v="787"/>
          <ac:spMkLst>
            <pc:docMk/>
            <pc:sldMk cId="2868789837" sldId="300"/>
            <ac:spMk id="4" creationId="{9B13004B-9A5A-4A0F-83DF-CAB1961E9DB4}"/>
          </ac:spMkLst>
        </pc:spChg>
        <pc:spChg chg="del mod">
          <ac:chgData name="Stephen Wang" userId="2033283f466edd32" providerId="LiveId" clId="{E6E95562-C40B-4BEE-81A4-3B1CEEE6E01E}" dt="2019-08-18T07:40:52.595" v="831" actId="478"/>
          <ac:spMkLst>
            <pc:docMk/>
            <pc:sldMk cId="2868789837" sldId="300"/>
            <ac:spMk id="5" creationId="{C9833A15-E47A-4CF7-8003-EBCF1943930E}"/>
          </ac:spMkLst>
        </pc:spChg>
        <pc:spChg chg="add mod">
          <ac:chgData name="Stephen Wang" userId="2033283f466edd32" providerId="LiveId" clId="{E6E95562-C40B-4BEE-81A4-3B1CEEE6E01E}" dt="2019-08-18T07:44:55.098" v="854" actId="114"/>
          <ac:spMkLst>
            <pc:docMk/>
            <pc:sldMk cId="2868789837" sldId="300"/>
            <ac:spMk id="6" creationId="{9BE6EA16-77A4-4988-BA29-0280A47150F1}"/>
          </ac:spMkLst>
        </pc:spChg>
        <pc:spChg chg="mod">
          <ac:chgData name="Stephen Wang" userId="2033283f466edd32" providerId="LiveId" clId="{E6E95562-C40B-4BEE-81A4-3B1CEEE6E01E}" dt="2019-08-18T07:47:52.035" v="937" actId="20577"/>
          <ac:spMkLst>
            <pc:docMk/>
            <pc:sldMk cId="2868789837" sldId="300"/>
            <ac:spMk id="8" creationId="{329562D8-1694-4A19-B5A8-E344934D18E9}"/>
          </ac:spMkLst>
        </pc:spChg>
        <pc:spChg chg="add mod">
          <ac:chgData name="Stephen Wang" userId="2033283f466edd32" providerId="LiveId" clId="{E6E95562-C40B-4BEE-81A4-3B1CEEE6E01E}" dt="2019-08-18T07:45:03.032" v="858" actId="114"/>
          <ac:spMkLst>
            <pc:docMk/>
            <pc:sldMk cId="2868789837" sldId="300"/>
            <ac:spMk id="9" creationId="{D63EF33E-4719-49C0-8C0A-D7F2FC08283B}"/>
          </ac:spMkLst>
        </pc:spChg>
        <pc:spChg chg="add mod">
          <ac:chgData name="Stephen Wang" userId="2033283f466edd32" providerId="LiveId" clId="{E6E95562-C40B-4BEE-81A4-3B1CEEE6E01E}" dt="2019-08-18T07:41:10.194" v="835" actId="571"/>
          <ac:spMkLst>
            <pc:docMk/>
            <pc:sldMk cId="2868789837" sldId="300"/>
            <ac:spMk id="14" creationId="{FA076B78-68B8-4A3C-A629-CEF8AEADE714}"/>
          </ac:spMkLst>
        </pc:spChg>
        <pc:picChg chg="add mod">
          <ac:chgData name="Stephen Wang" userId="2033283f466edd32" providerId="LiveId" clId="{E6E95562-C40B-4BEE-81A4-3B1CEEE6E01E}" dt="2019-08-18T07:41:10.194" v="835" actId="571"/>
          <ac:picMkLst>
            <pc:docMk/>
            <pc:sldMk cId="2868789837" sldId="300"/>
            <ac:picMk id="15" creationId="{92DA5001-5A8A-4AC4-81DB-23B0DC75179F}"/>
          </ac:picMkLst>
        </pc:picChg>
        <pc:picChg chg="add del mod">
          <ac:chgData name="Stephen Wang" userId="2033283f466edd32" providerId="LiveId" clId="{E6E95562-C40B-4BEE-81A4-3B1CEEE6E01E}" dt="2019-08-18T07:16:57.491" v="786" actId="478"/>
          <ac:picMkLst>
            <pc:docMk/>
            <pc:sldMk cId="2868789837" sldId="300"/>
            <ac:picMk id="1026" creationId="{B13F321F-CAF2-445F-A337-E58E5E99B92C}"/>
          </ac:picMkLst>
        </pc:picChg>
        <pc:picChg chg="add del">
          <ac:chgData name="Stephen Wang" userId="2033283f466edd32" providerId="LiveId" clId="{E6E95562-C40B-4BEE-81A4-3B1CEEE6E01E}" dt="2019-08-18T07:40:48.958" v="830" actId="478"/>
          <ac:picMkLst>
            <pc:docMk/>
            <pc:sldMk cId="2868789837" sldId="300"/>
            <ac:picMk id="1028" creationId="{8BF95678-696A-4AF7-AC2A-C8617A9D006B}"/>
          </ac:picMkLst>
        </pc:picChg>
        <pc:picChg chg="add mod">
          <ac:chgData name="Stephen Wang" userId="2033283f466edd32" providerId="LiveId" clId="{E6E95562-C40B-4BEE-81A4-3B1CEEE6E01E}" dt="2019-08-18T07:42:33.009" v="845" actId="1076"/>
          <ac:picMkLst>
            <pc:docMk/>
            <pc:sldMk cId="2868789837" sldId="300"/>
            <ac:picMk id="1030" creationId="{D1D7E73F-C314-4AB9-993D-65F54A260425}"/>
          </ac:picMkLst>
        </pc:picChg>
        <pc:picChg chg="add mod">
          <ac:chgData name="Stephen Wang" userId="2033283f466edd32" providerId="LiveId" clId="{E6E95562-C40B-4BEE-81A4-3B1CEEE6E01E}" dt="2019-08-18T07:42:39.657" v="846" actId="1076"/>
          <ac:picMkLst>
            <pc:docMk/>
            <pc:sldMk cId="2868789837" sldId="300"/>
            <ac:picMk id="1032" creationId="{EAABD2AF-2352-4C00-BF86-BF15F347FAE7}"/>
          </ac:picMkLst>
        </pc:picChg>
        <pc:picChg chg="del">
          <ac:chgData name="Stephen Wang" userId="2033283f466edd32" providerId="LiveId" clId="{E6E95562-C40B-4BEE-81A4-3B1CEEE6E01E}" dt="2019-08-18T07:15:43.038" v="782" actId="478"/>
          <ac:picMkLst>
            <pc:docMk/>
            <pc:sldMk cId="2868789837" sldId="300"/>
            <ac:picMk id="8194" creationId="{798E023A-E21D-40D9-934B-C20C81AA7C69}"/>
          </ac:picMkLst>
        </pc:picChg>
      </pc:sldChg>
      <pc:sldChg chg="addSp delSp modSp add">
        <pc:chgData name="Stephen Wang" userId="2033283f466edd32" providerId="LiveId" clId="{E6E95562-C40B-4BEE-81A4-3B1CEEE6E01E}" dt="2019-08-18T07:51:25.634" v="985" actId="1076"/>
        <pc:sldMkLst>
          <pc:docMk/>
          <pc:sldMk cId="3444805401" sldId="301"/>
        </pc:sldMkLst>
        <pc:spChg chg="mod">
          <ac:chgData name="Stephen Wang" userId="2033283f466edd32" providerId="LiveId" clId="{E6E95562-C40B-4BEE-81A4-3B1CEEE6E01E}" dt="2019-08-18T07:51:25.634" v="985" actId="1076"/>
          <ac:spMkLst>
            <pc:docMk/>
            <pc:sldMk cId="3444805401" sldId="301"/>
            <ac:spMk id="5" creationId="{C9833A15-E47A-4CF7-8003-EBCF1943930E}"/>
          </ac:spMkLst>
        </pc:spChg>
        <pc:spChg chg="mod">
          <ac:chgData name="Stephen Wang" userId="2033283f466edd32" providerId="LiveId" clId="{E6E95562-C40B-4BEE-81A4-3B1CEEE6E01E}" dt="2019-08-18T07:45:15.650" v="860" actId="20577"/>
          <ac:spMkLst>
            <pc:docMk/>
            <pc:sldMk cId="3444805401" sldId="301"/>
            <ac:spMk id="8" creationId="{329562D8-1694-4A19-B5A8-E344934D18E9}"/>
          </ac:spMkLst>
        </pc:spChg>
        <pc:picChg chg="add del mod">
          <ac:chgData name="Stephen Wang" userId="2033283f466edd32" providerId="LiveId" clId="{E6E95562-C40B-4BEE-81A4-3B1CEEE6E01E}" dt="2019-08-18T07:45:30.902" v="861" actId="478"/>
          <ac:picMkLst>
            <pc:docMk/>
            <pc:sldMk cId="3444805401" sldId="301"/>
            <ac:picMk id="7" creationId="{D7FDF79D-B48D-4141-9513-D2426D1FEBE6}"/>
          </ac:picMkLst>
        </pc:picChg>
        <pc:picChg chg="mod">
          <ac:chgData name="Stephen Wang" userId="2033283f466edd32" providerId="LiveId" clId="{E6E95562-C40B-4BEE-81A4-3B1CEEE6E01E}" dt="2019-08-18T07:26:20.322" v="829" actId="1076"/>
          <ac:picMkLst>
            <pc:docMk/>
            <pc:sldMk cId="3444805401" sldId="301"/>
            <ac:picMk id="1028" creationId="{8BF95678-696A-4AF7-AC2A-C8617A9D006B}"/>
          </ac:picMkLst>
        </pc:picChg>
        <pc:picChg chg="add del mod">
          <ac:chgData name="Stephen Wang" userId="2033283f466edd32" providerId="LiveId" clId="{E6E95562-C40B-4BEE-81A4-3B1CEEE6E01E}" dt="2019-08-18T07:25:52.100" v="820"/>
          <ac:picMkLst>
            <pc:docMk/>
            <pc:sldMk cId="3444805401" sldId="301"/>
            <ac:picMk id="2050" creationId="{FF66C727-0BDD-4FA9-BADC-0E108B0AC4D3}"/>
          </ac:picMkLst>
        </pc:picChg>
      </pc:sldChg>
      <pc:sldChg chg="addSp delSp modSp add">
        <pc:chgData name="Stephen Wang" userId="2033283f466edd32" providerId="LiveId" clId="{E6E95562-C40B-4BEE-81A4-3B1CEEE6E01E}" dt="2019-08-18T08:03:49.616" v="1017" actId="6549"/>
        <pc:sldMkLst>
          <pc:docMk/>
          <pc:sldMk cId="443536469" sldId="302"/>
        </pc:sldMkLst>
        <pc:spChg chg="add del mod">
          <ac:chgData name="Stephen Wang" userId="2033283f466edd32" providerId="LiveId" clId="{E6E95562-C40B-4BEE-81A4-3B1CEEE6E01E}" dt="2019-08-18T07:56:47.782" v="989"/>
          <ac:spMkLst>
            <pc:docMk/>
            <pc:sldMk cId="443536469" sldId="302"/>
            <ac:spMk id="2" creationId="{8B2192CF-C845-4E71-B377-54398E2CC760}"/>
          </ac:spMkLst>
        </pc:spChg>
        <pc:spChg chg="add del">
          <ac:chgData name="Stephen Wang" userId="2033283f466edd32" providerId="LiveId" clId="{E6E95562-C40B-4BEE-81A4-3B1CEEE6E01E}" dt="2019-08-18T07:56:30.489" v="988"/>
          <ac:spMkLst>
            <pc:docMk/>
            <pc:sldMk cId="443536469" sldId="302"/>
            <ac:spMk id="4" creationId="{AD9A1499-65F4-49B4-99C9-856A8EC73838}"/>
          </ac:spMkLst>
        </pc:spChg>
        <pc:spChg chg="mod">
          <ac:chgData name="Stephen Wang" userId="2033283f466edd32" providerId="LiveId" clId="{E6E95562-C40B-4BEE-81A4-3B1CEEE6E01E}" dt="2019-08-18T08:01:53.476" v="1013" actId="114"/>
          <ac:spMkLst>
            <pc:docMk/>
            <pc:sldMk cId="443536469" sldId="302"/>
            <ac:spMk id="5" creationId="{C9833A15-E47A-4CF7-8003-EBCF1943930E}"/>
          </ac:spMkLst>
        </pc:spChg>
        <pc:spChg chg="mod">
          <ac:chgData name="Stephen Wang" userId="2033283f466edd32" providerId="LiveId" clId="{E6E95562-C40B-4BEE-81A4-3B1CEEE6E01E}" dt="2019-08-18T08:03:49.616" v="1017" actId="6549"/>
          <ac:spMkLst>
            <pc:docMk/>
            <pc:sldMk cId="443536469" sldId="302"/>
            <ac:spMk id="8" creationId="{329562D8-1694-4A19-B5A8-E344934D18E9}"/>
          </ac:spMkLst>
        </pc:spChg>
        <pc:picChg chg="add mod">
          <ac:chgData name="Stephen Wang" userId="2033283f466edd32" providerId="LiveId" clId="{E6E95562-C40B-4BEE-81A4-3B1CEEE6E01E}" dt="2019-08-18T07:56:47.782" v="989"/>
          <ac:picMkLst>
            <pc:docMk/>
            <pc:sldMk cId="443536469" sldId="302"/>
            <ac:picMk id="6" creationId="{482FAFE3-4225-4F58-A4C6-7231316ECE58}"/>
          </ac:picMkLst>
        </pc:picChg>
        <pc:picChg chg="del">
          <ac:chgData name="Stephen Wang" userId="2033283f466edd32" providerId="LiveId" clId="{E6E95562-C40B-4BEE-81A4-3B1CEEE6E01E}" dt="2019-08-18T07:56:26.477" v="986" actId="478"/>
          <ac:picMkLst>
            <pc:docMk/>
            <pc:sldMk cId="443536469" sldId="302"/>
            <ac:picMk id="1028" creationId="{8BF95678-696A-4AF7-AC2A-C8617A9D006B}"/>
          </ac:picMkLst>
        </pc:picChg>
      </pc:sldChg>
    </pc:docChg>
  </pc:docChgLst>
  <pc:docChgLst>
    <pc:chgData name="Stephen Wang" userId="2033283f466edd32" providerId="LiveId" clId="{90BADAEA-3380-492E-AC6F-98F7412739C8}"/>
    <pc:docChg chg="undo redo custSel addSld delSld modSld">
      <pc:chgData name="Stephen Wang" userId="2033283f466edd32" providerId="LiveId" clId="{90BADAEA-3380-492E-AC6F-98F7412739C8}" dt="2019-07-29T11:49:11.111" v="689" actId="1076"/>
      <pc:docMkLst>
        <pc:docMk/>
      </pc:docMkLst>
      <pc:sldChg chg="modSp">
        <pc:chgData name="Stephen Wang" userId="2033283f466edd32" providerId="LiveId" clId="{90BADAEA-3380-492E-AC6F-98F7412739C8}" dt="2019-07-29T05:14:34.332" v="142" actId="20577"/>
        <pc:sldMkLst>
          <pc:docMk/>
          <pc:sldMk cId="3142967190" sldId="263"/>
        </pc:sldMkLst>
        <pc:spChg chg="mod">
          <ac:chgData name="Stephen Wang" userId="2033283f466edd32" providerId="LiveId" clId="{90BADAEA-3380-492E-AC6F-98F7412739C8}" dt="2019-07-29T05:14:34.332" v="142" actId="20577"/>
          <ac:spMkLst>
            <pc:docMk/>
            <pc:sldMk cId="3142967190" sldId="263"/>
            <ac:spMk id="4" creationId="{69C51D9E-F792-4069-A1B7-56FDA6317FEE}"/>
          </ac:spMkLst>
        </pc:spChg>
      </pc:sldChg>
      <pc:sldChg chg="modSp">
        <pc:chgData name="Stephen Wang" userId="2033283f466edd32" providerId="LiveId" clId="{90BADAEA-3380-492E-AC6F-98F7412739C8}" dt="2019-07-29T05:11:39.560" v="49" actId="14100"/>
        <pc:sldMkLst>
          <pc:docMk/>
          <pc:sldMk cId="3745752722" sldId="272"/>
        </pc:sldMkLst>
        <pc:spChg chg="mod">
          <ac:chgData name="Stephen Wang" userId="2033283f466edd32" providerId="LiveId" clId="{90BADAEA-3380-492E-AC6F-98F7412739C8}" dt="2019-07-29T05:11:39.560" v="49" actId="14100"/>
          <ac:spMkLst>
            <pc:docMk/>
            <pc:sldMk cId="3745752722" sldId="272"/>
            <ac:spMk id="3" creationId="{62FC2E14-24A9-4C48-BA13-A2E74B0AAD2F}"/>
          </ac:spMkLst>
        </pc:spChg>
        <pc:spChg chg="mod">
          <ac:chgData name="Stephen Wang" userId="2033283f466edd32" providerId="LiveId" clId="{90BADAEA-3380-492E-AC6F-98F7412739C8}" dt="2019-07-29T05:11:24.505" v="34" actId="20577"/>
          <ac:spMkLst>
            <pc:docMk/>
            <pc:sldMk cId="3745752722" sldId="272"/>
            <ac:spMk id="11" creationId="{02DE64EB-6651-40E1-94BC-1E4AF0E80B5C}"/>
          </ac:spMkLst>
        </pc:spChg>
      </pc:sldChg>
      <pc:sldChg chg="addSp modSp">
        <pc:chgData name="Stephen Wang" userId="2033283f466edd32" providerId="LiveId" clId="{90BADAEA-3380-492E-AC6F-98F7412739C8}" dt="2019-07-29T11:21:16.537" v="459" actId="14100"/>
        <pc:sldMkLst>
          <pc:docMk/>
          <pc:sldMk cId="1060494695" sldId="273"/>
        </pc:sldMkLst>
        <pc:spChg chg="add mod">
          <ac:chgData name="Stephen Wang" userId="2033283f466edd32" providerId="LiveId" clId="{90BADAEA-3380-492E-AC6F-98F7412739C8}" dt="2019-07-29T05:32:27.417" v="237" actId="1076"/>
          <ac:spMkLst>
            <pc:docMk/>
            <pc:sldMk cId="1060494695" sldId="273"/>
            <ac:spMk id="7" creationId="{39609E07-AF11-4CB0-897D-128E6C6B45DE}"/>
          </ac:spMkLst>
        </pc:spChg>
        <pc:spChg chg="add mod">
          <ac:chgData name="Stephen Wang" userId="2033283f466edd32" providerId="LiveId" clId="{90BADAEA-3380-492E-AC6F-98F7412739C8}" dt="2019-07-29T05:32:48.735" v="250" actId="20577"/>
          <ac:spMkLst>
            <pc:docMk/>
            <pc:sldMk cId="1060494695" sldId="273"/>
            <ac:spMk id="8" creationId="{A16CAA6B-3195-4D13-AE56-E45ED73D6397}"/>
          </ac:spMkLst>
        </pc:spChg>
        <pc:spChg chg="mod">
          <ac:chgData name="Stephen Wang" userId="2033283f466edd32" providerId="LiveId" clId="{90BADAEA-3380-492E-AC6F-98F7412739C8}" dt="2019-07-29T05:32:27.417" v="237" actId="1076"/>
          <ac:spMkLst>
            <pc:docMk/>
            <pc:sldMk cId="1060494695" sldId="273"/>
            <ac:spMk id="9" creationId="{00000000-0000-0000-0000-000000000000}"/>
          </ac:spMkLst>
        </pc:spChg>
        <pc:spChg chg="mod">
          <ac:chgData name="Stephen Wang" userId="2033283f466edd32" providerId="LiveId" clId="{90BADAEA-3380-492E-AC6F-98F7412739C8}" dt="2019-07-29T05:32:27.417" v="237" actId="1076"/>
          <ac:spMkLst>
            <pc:docMk/>
            <pc:sldMk cId="1060494695" sldId="273"/>
            <ac:spMk id="10" creationId="{00000000-0000-0000-0000-000000000000}"/>
          </ac:spMkLst>
        </pc:spChg>
        <pc:spChg chg="add mod">
          <ac:chgData name="Stephen Wang" userId="2033283f466edd32" providerId="LiveId" clId="{90BADAEA-3380-492E-AC6F-98F7412739C8}" dt="2019-07-29T05:32:32.109" v="239" actId="20577"/>
          <ac:spMkLst>
            <pc:docMk/>
            <pc:sldMk cId="1060494695" sldId="273"/>
            <ac:spMk id="11" creationId="{7FFD5682-8B3F-4BF8-82E2-C6507ECE56CF}"/>
          </ac:spMkLst>
        </pc:spChg>
        <pc:spChg chg="add mod">
          <ac:chgData name="Stephen Wang" userId="2033283f466edd32" providerId="LiveId" clId="{90BADAEA-3380-492E-AC6F-98F7412739C8}" dt="2019-07-29T05:32:27.417" v="237" actId="1076"/>
          <ac:spMkLst>
            <pc:docMk/>
            <pc:sldMk cId="1060494695" sldId="273"/>
            <ac:spMk id="12" creationId="{8699A265-76C6-44B9-B137-8E98557023E3}"/>
          </ac:spMkLst>
        </pc:spChg>
        <pc:spChg chg="mod">
          <ac:chgData name="Stephen Wang" userId="2033283f466edd32" providerId="LiveId" clId="{90BADAEA-3380-492E-AC6F-98F7412739C8}" dt="2019-07-29T05:32:27.417" v="237" actId="1076"/>
          <ac:spMkLst>
            <pc:docMk/>
            <pc:sldMk cId="1060494695" sldId="273"/>
            <ac:spMk id="37" creationId="{04F05CB7-89EA-4D2E-8BB9-B27D73CFBCDA}"/>
          </ac:spMkLst>
        </pc:spChg>
        <pc:spChg chg="mod">
          <ac:chgData name="Stephen Wang" userId="2033283f466edd32" providerId="LiveId" clId="{90BADAEA-3380-492E-AC6F-98F7412739C8}" dt="2019-07-29T11:21:16.537" v="459" actId="14100"/>
          <ac:spMkLst>
            <pc:docMk/>
            <pc:sldMk cId="1060494695" sldId="273"/>
            <ac:spMk id="38" creationId="{7FDA5153-D6E8-4A90-B298-F985DB716F2B}"/>
          </ac:spMkLst>
        </pc:spChg>
      </pc:sldChg>
      <pc:sldChg chg="addSp delSp modSp add">
        <pc:chgData name="Stephen Wang" userId="2033283f466edd32" providerId="LiveId" clId="{90BADAEA-3380-492E-AC6F-98F7412739C8}" dt="2019-07-29T05:16:27.277" v="171" actId="114"/>
        <pc:sldMkLst>
          <pc:docMk/>
          <pc:sldMk cId="2046035939" sldId="274"/>
        </pc:sldMkLst>
        <pc:spChg chg="del">
          <ac:chgData name="Stephen Wang" userId="2033283f466edd32" providerId="LiveId" clId="{90BADAEA-3380-492E-AC6F-98F7412739C8}" dt="2019-07-29T05:15:05.338" v="150"/>
          <ac:spMkLst>
            <pc:docMk/>
            <pc:sldMk cId="2046035939" sldId="274"/>
            <ac:spMk id="2" creationId="{92C3E9A3-DBC2-4C3C-83DC-3D3A33DC284F}"/>
          </ac:spMkLst>
        </pc:spChg>
        <pc:spChg chg="del">
          <ac:chgData name="Stephen Wang" userId="2033283f466edd32" providerId="LiveId" clId="{90BADAEA-3380-492E-AC6F-98F7412739C8}" dt="2019-07-29T05:15:05.338" v="150"/>
          <ac:spMkLst>
            <pc:docMk/>
            <pc:sldMk cId="2046035939" sldId="274"/>
            <ac:spMk id="4" creationId="{8344FF29-F1C6-4D70-AEE4-93DFFB97DD88}"/>
          </ac:spMkLst>
        </pc:spChg>
        <pc:spChg chg="del">
          <ac:chgData name="Stephen Wang" userId="2033283f466edd32" providerId="LiveId" clId="{90BADAEA-3380-492E-AC6F-98F7412739C8}" dt="2019-07-29T05:15:05.338" v="150"/>
          <ac:spMkLst>
            <pc:docMk/>
            <pc:sldMk cId="2046035939" sldId="274"/>
            <ac:spMk id="5" creationId="{B4E6F047-C696-4F34-8081-7974C4DAD6FA}"/>
          </ac:spMkLst>
        </pc:spChg>
        <pc:spChg chg="del">
          <ac:chgData name="Stephen Wang" userId="2033283f466edd32" providerId="LiveId" clId="{90BADAEA-3380-492E-AC6F-98F7412739C8}" dt="2019-07-29T05:15:05.338" v="150"/>
          <ac:spMkLst>
            <pc:docMk/>
            <pc:sldMk cId="2046035939" sldId="274"/>
            <ac:spMk id="6" creationId="{0492E320-434B-4463-ADDE-166A77CD84EA}"/>
          </ac:spMkLst>
        </pc:spChg>
        <pc:spChg chg="del">
          <ac:chgData name="Stephen Wang" userId="2033283f466edd32" providerId="LiveId" clId="{90BADAEA-3380-492E-AC6F-98F7412739C8}" dt="2019-07-29T05:15:05.338" v="150"/>
          <ac:spMkLst>
            <pc:docMk/>
            <pc:sldMk cId="2046035939" sldId="274"/>
            <ac:spMk id="7" creationId="{182878E6-1818-4536-9A3E-6AE99FC04C1D}"/>
          </ac:spMkLst>
        </pc:spChg>
        <pc:spChg chg="add mod">
          <ac:chgData name="Stephen Wang" userId="2033283f466edd32" providerId="LiveId" clId="{90BADAEA-3380-492E-AC6F-98F7412739C8}" dt="2019-07-29T05:15:09.883" v="158" actId="20577"/>
          <ac:spMkLst>
            <pc:docMk/>
            <pc:sldMk cId="2046035939" sldId="274"/>
            <ac:spMk id="8" creationId="{329562D8-1694-4A19-B5A8-E344934D18E9}"/>
          </ac:spMkLst>
        </pc:spChg>
        <pc:spChg chg="add del mod">
          <ac:chgData name="Stephen Wang" userId="2033283f466edd32" providerId="LiveId" clId="{90BADAEA-3380-492E-AC6F-98F7412739C8}" dt="2019-07-29T05:15:33.278" v="159"/>
          <ac:spMkLst>
            <pc:docMk/>
            <pc:sldMk cId="2046035939" sldId="274"/>
            <ac:spMk id="9" creationId="{62EE2E4C-4D77-4D68-B791-79C4BB6B2309}"/>
          </ac:spMkLst>
        </pc:spChg>
        <pc:spChg chg="add mod">
          <ac:chgData name="Stephen Wang" userId="2033283f466edd32" providerId="LiveId" clId="{90BADAEA-3380-492E-AC6F-98F7412739C8}" dt="2019-07-29T05:16:27.277" v="171" actId="114"/>
          <ac:spMkLst>
            <pc:docMk/>
            <pc:sldMk cId="2046035939" sldId="274"/>
            <ac:spMk id="10" creationId="{E1A6CE6F-55E1-440A-B0EE-50E2FDD17543}"/>
          </ac:spMkLst>
        </pc:spChg>
        <pc:picChg chg="add">
          <ac:chgData name="Stephen Wang" userId="2033283f466edd32" providerId="LiveId" clId="{90BADAEA-3380-492E-AC6F-98F7412739C8}" dt="2019-07-29T05:15:33.278" v="159"/>
          <ac:picMkLst>
            <pc:docMk/>
            <pc:sldMk cId="2046035939" sldId="274"/>
            <ac:picMk id="1026" creationId="{50CB6C95-59B3-4519-BCE3-A2A26FEF220F}"/>
          </ac:picMkLst>
        </pc:picChg>
      </pc:sldChg>
      <pc:sldChg chg="addSp delSp modSp add">
        <pc:chgData name="Stephen Wang" userId="2033283f466edd32" providerId="LiveId" clId="{90BADAEA-3380-492E-AC6F-98F7412739C8}" dt="2019-07-29T05:54:27.055" v="359" actId="1076"/>
        <pc:sldMkLst>
          <pc:docMk/>
          <pc:sldMk cId="2794404205" sldId="275"/>
        </pc:sldMkLst>
        <pc:spChg chg="add del mod">
          <ac:chgData name="Stephen Wang" userId="2033283f466edd32" providerId="LiveId" clId="{90BADAEA-3380-492E-AC6F-98F7412739C8}" dt="2019-07-29T05:22:05.387" v="196"/>
          <ac:spMkLst>
            <pc:docMk/>
            <pc:sldMk cId="2794404205" sldId="275"/>
            <ac:spMk id="2" creationId="{A203CD17-7185-420A-8479-4F656AEB00DC}"/>
          </ac:spMkLst>
        </pc:spChg>
        <pc:spChg chg="add mod">
          <ac:chgData name="Stephen Wang" userId="2033283f466edd32" providerId="LiveId" clId="{90BADAEA-3380-492E-AC6F-98F7412739C8}" dt="2019-07-29T05:23:57.134" v="225" actId="1076"/>
          <ac:spMkLst>
            <pc:docMk/>
            <pc:sldMk cId="2794404205" sldId="275"/>
            <ac:spMk id="5" creationId="{C9833A15-E47A-4CF7-8003-EBCF1943930E}"/>
          </ac:spMkLst>
        </pc:spChg>
        <pc:spChg chg="add del mod">
          <ac:chgData name="Stephen Wang" userId="2033283f466edd32" providerId="LiveId" clId="{90BADAEA-3380-492E-AC6F-98F7412739C8}" dt="2019-07-29T05:54:15.036" v="357"/>
          <ac:spMkLst>
            <pc:docMk/>
            <pc:sldMk cId="2794404205" sldId="275"/>
            <ac:spMk id="6" creationId="{9051B3B6-7CE2-4513-A16A-C95518CCB105}"/>
          </ac:spMkLst>
        </pc:spChg>
        <pc:spChg chg="mod">
          <ac:chgData name="Stephen Wang" userId="2033283f466edd32" providerId="LiveId" clId="{90BADAEA-3380-492E-AC6F-98F7412739C8}" dt="2019-07-29T05:23:52.120" v="224" actId="1076"/>
          <ac:spMkLst>
            <pc:docMk/>
            <pc:sldMk cId="2794404205" sldId="275"/>
            <ac:spMk id="8" creationId="{329562D8-1694-4A19-B5A8-E344934D18E9}"/>
          </ac:spMkLst>
        </pc:spChg>
        <pc:spChg chg="del mod">
          <ac:chgData name="Stephen Wang" userId="2033283f466edd32" providerId="LiveId" clId="{90BADAEA-3380-492E-AC6F-98F7412739C8}" dt="2019-07-29T05:22:15.166" v="198" actId="478"/>
          <ac:spMkLst>
            <pc:docMk/>
            <pc:sldMk cId="2794404205" sldId="275"/>
            <ac:spMk id="10" creationId="{E1A6CE6F-55E1-440A-B0EE-50E2FDD17543}"/>
          </ac:spMkLst>
        </pc:spChg>
        <pc:picChg chg="del">
          <ac:chgData name="Stephen Wang" userId="2033283f466edd32" providerId="LiveId" clId="{90BADAEA-3380-492E-AC6F-98F7412739C8}" dt="2019-07-29T05:21:58.899" v="195" actId="478"/>
          <ac:picMkLst>
            <pc:docMk/>
            <pc:sldMk cId="2794404205" sldId="275"/>
            <ac:picMk id="1026" creationId="{50CB6C95-59B3-4519-BCE3-A2A26FEF220F}"/>
          </ac:picMkLst>
        </pc:picChg>
        <pc:picChg chg="add del mod">
          <ac:chgData name="Stephen Wang" userId="2033283f466edd32" providerId="LiveId" clId="{90BADAEA-3380-492E-AC6F-98F7412739C8}" dt="2019-07-29T05:54:13.224" v="356" actId="478"/>
          <ac:picMkLst>
            <pc:docMk/>
            <pc:sldMk cId="2794404205" sldId="275"/>
            <ac:picMk id="2050" creationId="{21E4D4A8-6436-4CEE-9755-389425C10CCC}"/>
          </ac:picMkLst>
        </pc:picChg>
        <pc:picChg chg="add mod">
          <ac:chgData name="Stephen Wang" userId="2033283f466edd32" providerId="LiveId" clId="{90BADAEA-3380-492E-AC6F-98F7412739C8}" dt="2019-07-29T05:54:27.055" v="359" actId="1076"/>
          <ac:picMkLst>
            <pc:docMk/>
            <pc:sldMk cId="2794404205" sldId="275"/>
            <ac:picMk id="2052" creationId="{C3E2271C-2377-4655-B162-748222D28BB6}"/>
          </ac:picMkLst>
        </pc:picChg>
      </pc:sldChg>
      <pc:sldChg chg="addSp delSp modSp add">
        <pc:chgData name="Stephen Wang" userId="2033283f466edd32" providerId="LiveId" clId="{90BADAEA-3380-492E-AC6F-98F7412739C8}" dt="2019-07-29T05:41:58.849" v="279" actId="1076"/>
        <pc:sldMkLst>
          <pc:docMk/>
          <pc:sldMk cId="1303305092" sldId="276"/>
        </pc:sldMkLst>
        <pc:spChg chg="add del mod">
          <ac:chgData name="Stephen Wang" userId="2033283f466edd32" providerId="LiveId" clId="{90BADAEA-3380-492E-AC6F-98F7412739C8}" dt="2019-07-29T05:38:38.017" v="255"/>
          <ac:spMkLst>
            <pc:docMk/>
            <pc:sldMk cId="1303305092" sldId="276"/>
            <ac:spMk id="2" creationId="{A63DBDF2-0E7D-45F9-9F41-61D6E750DA67}"/>
          </ac:spMkLst>
        </pc:spChg>
        <pc:spChg chg="mod">
          <ac:chgData name="Stephen Wang" userId="2033283f466edd32" providerId="LiveId" clId="{90BADAEA-3380-492E-AC6F-98F7412739C8}" dt="2019-07-29T05:41:58.849" v="279" actId="1076"/>
          <ac:spMkLst>
            <pc:docMk/>
            <pc:sldMk cId="1303305092" sldId="276"/>
            <ac:spMk id="5" creationId="{C9833A15-E47A-4CF7-8003-EBCF1943930E}"/>
          </ac:spMkLst>
        </pc:spChg>
        <pc:spChg chg="mod">
          <ac:chgData name="Stephen Wang" userId="2033283f466edd32" providerId="LiveId" clId="{90BADAEA-3380-492E-AC6F-98F7412739C8}" dt="2019-07-29T05:33:17.790" v="253" actId="20577"/>
          <ac:spMkLst>
            <pc:docMk/>
            <pc:sldMk cId="1303305092" sldId="276"/>
            <ac:spMk id="8" creationId="{329562D8-1694-4A19-B5A8-E344934D18E9}"/>
          </ac:spMkLst>
        </pc:spChg>
        <pc:picChg chg="del">
          <ac:chgData name="Stephen Wang" userId="2033283f466edd32" providerId="LiveId" clId="{90BADAEA-3380-492E-AC6F-98F7412739C8}" dt="2019-07-29T05:38:35.627" v="254" actId="478"/>
          <ac:picMkLst>
            <pc:docMk/>
            <pc:sldMk cId="1303305092" sldId="276"/>
            <ac:picMk id="2050" creationId="{21E4D4A8-6436-4CEE-9755-389425C10CCC}"/>
          </ac:picMkLst>
        </pc:picChg>
        <pc:picChg chg="add mod">
          <ac:chgData name="Stephen Wang" userId="2033283f466edd32" providerId="LiveId" clId="{90BADAEA-3380-492E-AC6F-98F7412739C8}" dt="2019-07-29T05:41:31.448" v="275" actId="1076"/>
          <ac:picMkLst>
            <pc:docMk/>
            <pc:sldMk cId="1303305092" sldId="276"/>
            <ac:picMk id="3074" creationId="{5AE98B48-4D63-4AB3-843A-9CAEA75FF1F9}"/>
          </ac:picMkLst>
        </pc:picChg>
      </pc:sldChg>
      <pc:sldChg chg="addSp delSp modSp add">
        <pc:chgData name="Stephen Wang" userId="2033283f466edd32" providerId="LiveId" clId="{90BADAEA-3380-492E-AC6F-98F7412739C8}" dt="2019-07-29T05:50:26.997" v="303" actId="1076"/>
        <pc:sldMkLst>
          <pc:docMk/>
          <pc:sldMk cId="3528596256" sldId="277"/>
        </pc:sldMkLst>
        <pc:spChg chg="add del mod">
          <ac:chgData name="Stephen Wang" userId="2033283f466edd32" providerId="LiveId" clId="{90BADAEA-3380-492E-AC6F-98F7412739C8}" dt="2019-07-29T05:49:38.058" v="290"/>
          <ac:spMkLst>
            <pc:docMk/>
            <pc:sldMk cId="3528596256" sldId="277"/>
            <ac:spMk id="2" creationId="{419B5382-DD12-418F-B4FD-990C32572310}"/>
          </ac:spMkLst>
        </pc:spChg>
        <pc:spChg chg="mod">
          <ac:chgData name="Stephen Wang" userId="2033283f466edd32" providerId="LiveId" clId="{90BADAEA-3380-492E-AC6F-98F7412739C8}" dt="2019-07-29T05:50:08.984" v="299" actId="1076"/>
          <ac:spMkLst>
            <pc:docMk/>
            <pc:sldMk cId="3528596256" sldId="277"/>
            <ac:spMk id="5" creationId="{C9833A15-E47A-4CF7-8003-EBCF1943930E}"/>
          </ac:spMkLst>
        </pc:spChg>
        <pc:spChg chg="mod">
          <ac:chgData name="Stephen Wang" userId="2033283f466edd32" providerId="LiveId" clId="{90BADAEA-3380-492E-AC6F-98F7412739C8}" dt="2019-07-29T05:47:51.196" v="282"/>
          <ac:spMkLst>
            <pc:docMk/>
            <pc:sldMk cId="3528596256" sldId="277"/>
            <ac:spMk id="8" creationId="{329562D8-1694-4A19-B5A8-E344934D18E9}"/>
          </ac:spMkLst>
        </pc:spChg>
        <pc:picChg chg="del">
          <ac:chgData name="Stephen Wang" userId="2033283f466edd32" providerId="LiveId" clId="{90BADAEA-3380-492E-AC6F-98F7412739C8}" dt="2019-07-29T05:49:35.574" v="289" actId="478"/>
          <ac:picMkLst>
            <pc:docMk/>
            <pc:sldMk cId="3528596256" sldId="277"/>
            <ac:picMk id="3074" creationId="{5AE98B48-4D63-4AB3-843A-9CAEA75FF1F9}"/>
          </ac:picMkLst>
        </pc:picChg>
        <pc:picChg chg="add mod">
          <ac:chgData name="Stephen Wang" userId="2033283f466edd32" providerId="LiveId" clId="{90BADAEA-3380-492E-AC6F-98F7412739C8}" dt="2019-07-29T05:50:26.997" v="303" actId="1076"/>
          <ac:picMkLst>
            <pc:docMk/>
            <pc:sldMk cId="3528596256" sldId="277"/>
            <ac:picMk id="4098" creationId="{39637955-D02E-49FF-9D55-DD1C2FF7F6F1}"/>
          </ac:picMkLst>
        </pc:picChg>
      </pc:sldChg>
      <pc:sldChg chg="modSp add">
        <pc:chgData name="Stephen Wang" userId="2033283f466edd32" providerId="LiveId" clId="{90BADAEA-3380-492E-AC6F-98F7412739C8}" dt="2019-07-29T11:21:34.135" v="476" actId="20577"/>
        <pc:sldMkLst>
          <pc:docMk/>
          <pc:sldMk cId="3886310591" sldId="278"/>
        </pc:sldMkLst>
        <pc:spChg chg="mod">
          <ac:chgData name="Stephen Wang" userId="2033283f466edd32" providerId="LiveId" clId="{90BADAEA-3380-492E-AC6F-98F7412739C8}" dt="2019-07-29T11:21:34.135" v="476" actId="20577"/>
          <ac:spMkLst>
            <pc:docMk/>
            <pc:sldMk cId="3886310591" sldId="278"/>
            <ac:spMk id="4" creationId="{69C51D9E-F792-4069-A1B7-56FDA6317FEE}"/>
          </ac:spMkLst>
        </pc:spChg>
      </pc:sldChg>
      <pc:sldChg chg="addSp delSp modSp add">
        <pc:chgData name="Stephen Wang" userId="2033283f466edd32" providerId="LiveId" clId="{90BADAEA-3380-492E-AC6F-98F7412739C8}" dt="2019-07-29T11:38:42.955" v="608" actId="20577"/>
        <pc:sldMkLst>
          <pc:docMk/>
          <pc:sldMk cId="3283305902" sldId="279"/>
        </pc:sldMkLst>
        <pc:spChg chg="add del mod">
          <ac:chgData name="Stephen Wang" userId="2033283f466edd32" providerId="LiveId" clId="{90BADAEA-3380-492E-AC6F-98F7412739C8}" dt="2019-07-29T05:54:08.432" v="355"/>
          <ac:spMkLst>
            <pc:docMk/>
            <pc:sldMk cId="3283305902" sldId="279"/>
            <ac:spMk id="2" creationId="{74BB03F5-F4EA-4D06-892C-5C8567C684F5}"/>
          </ac:spMkLst>
        </pc:spChg>
        <pc:spChg chg="mod">
          <ac:chgData name="Stephen Wang" userId="2033283f466edd32" providerId="LiveId" clId="{90BADAEA-3380-492E-AC6F-98F7412739C8}" dt="2019-07-29T11:38:42.955" v="608" actId="20577"/>
          <ac:spMkLst>
            <pc:docMk/>
            <pc:sldMk cId="3283305902" sldId="279"/>
            <ac:spMk id="5" creationId="{C9833A15-E47A-4CF7-8003-EBCF1943930E}"/>
          </ac:spMkLst>
        </pc:spChg>
        <pc:spChg chg="mod">
          <ac:chgData name="Stephen Wang" userId="2033283f466edd32" providerId="LiveId" clId="{90BADAEA-3380-492E-AC6F-98F7412739C8}" dt="2019-07-29T05:53:25.457" v="351" actId="20577"/>
          <ac:spMkLst>
            <pc:docMk/>
            <pc:sldMk cId="3283305902" sldId="279"/>
            <ac:spMk id="8" creationId="{329562D8-1694-4A19-B5A8-E344934D18E9}"/>
          </ac:spMkLst>
        </pc:spChg>
        <pc:picChg chg="del">
          <ac:chgData name="Stephen Wang" userId="2033283f466edd32" providerId="LiveId" clId="{90BADAEA-3380-492E-AC6F-98F7412739C8}" dt="2019-07-29T05:54:05.784" v="352" actId="478"/>
          <ac:picMkLst>
            <pc:docMk/>
            <pc:sldMk cId="3283305902" sldId="279"/>
            <ac:picMk id="4098" creationId="{39637955-D02E-49FF-9D55-DD1C2FF7F6F1}"/>
          </ac:picMkLst>
        </pc:picChg>
        <pc:picChg chg="add del">
          <ac:chgData name="Stephen Wang" userId="2033283f466edd32" providerId="LiveId" clId="{90BADAEA-3380-492E-AC6F-98F7412739C8}" dt="2019-07-29T05:54:07.326" v="354"/>
          <ac:picMkLst>
            <pc:docMk/>
            <pc:sldMk cId="3283305902" sldId="279"/>
            <ac:picMk id="5122" creationId="{AB1547FD-5037-4651-ABC4-5AA462636D3E}"/>
          </ac:picMkLst>
        </pc:picChg>
        <pc:picChg chg="add mod">
          <ac:chgData name="Stephen Wang" userId="2033283f466edd32" providerId="LiveId" clId="{90BADAEA-3380-492E-AC6F-98F7412739C8}" dt="2019-07-29T06:54:35.919" v="405" actId="1076"/>
          <ac:picMkLst>
            <pc:docMk/>
            <pc:sldMk cId="3283305902" sldId="279"/>
            <ac:picMk id="5124" creationId="{4C198966-9628-407A-87D5-752ABCD69AEB}"/>
          </ac:picMkLst>
        </pc:picChg>
      </pc:sldChg>
      <pc:sldChg chg="addSp delSp modSp add">
        <pc:chgData name="Stephen Wang" userId="2033283f466edd32" providerId="LiveId" clId="{90BADAEA-3380-492E-AC6F-98F7412739C8}" dt="2019-07-29T11:47:12.325" v="679" actId="114"/>
        <pc:sldMkLst>
          <pc:docMk/>
          <pc:sldMk cId="3707408472" sldId="280"/>
        </pc:sldMkLst>
        <pc:spChg chg="add del mod">
          <ac:chgData name="Stephen Wang" userId="2033283f466edd32" providerId="LiveId" clId="{90BADAEA-3380-492E-AC6F-98F7412739C8}" dt="2019-07-29T11:22:39.887" v="493"/>
          <ac:spMkLst>
            <pc:docMk/>
            <pc:sldMk cId="3707408472" sldId="280"/>
            <ac:spMk id="2" creationId="{1E878162-14CC-4DD9-A5E6-6929FA794DA7}"/>
          </ac:spMkLst>
        </pc:spChg>
        <pc:spChg chg="mod">
          <ac:chgData name="Stephen Wang" userId="2033283f466edd32" providerId="LiveId" clId="{90BADAEA-3380-492E-AC6F-98F7412739C8}" dt="2019-07-29T11:47:12.325" v="679" actId="114"/>
          <ac:spMkLst>
            <pc:docMk/>
            <pc:sldMk cId="3707408472" sldId="280"/>
            <ac:spMk id="5" creationId="{C9833A15-E47A-4CF7-8003-EBCF1943930E}"/>
          </ac:spMkLst>
        </pc:spChg>
        <pc:spChg chg="add del">
          <ac:chgData name="Stephen Wang" userId="2033283f466edd32" providerId="LiveId" clId="{90BADAEA-3380-492E-AC6F-98F7412739C8}" dt="2019-07-29T11:23:16.521" v="495"/>
          <ac:spMkLst>
            <pc:docMk/>
            <pc:sldMk cId="3707408472" sldId="280"/>
            <ac:spMk id="6" creationId="{BC55D4D9-B3C2-442C-A021-3AF6DB86E1E2}"/>
          </ac:spMkLst>
        </pc:spChg>
        <pc:spChg chg="mod">
          <ac:chgData name="Stephen Wang" userId="2033283f466edd32" providerId="LiveId" clId="{90BADAEA-3380-492E-AC6F-98F7412739C8}" dt="2019-07-29T11:22:36.591" v="491" actId="20577"/>
          <ac:spMkLst>
            <pc:docMk/>
            <pc:sldMk cId="3707408472" sldId="280"/>
            <ac:spMk id="8" creationId="{329562D8-1694-4A19-B5A8-E344934D18E9}"/>
          </ac:spMkLst>
        </pc:spChg>
        <pc:graphicFrameChg chg="add del">
          <ac:chgData name="Stephen Wang" userId="2033283f466edd32" providerId="LiveId" clId="{90BADAEA-3380-492E-AC6F-98F7412739C8}" dt="2019-07-29T11:23:16.521" v="495"/>
          <ac:graphicFrameMkLst>
            <pc:docMk/>
            <pc:sldMk cId="3707408472" sldId="280"/>
            <ac:graphicFrameMk id="4" creationId="{B3F09BC2-98D9-4B41-871B-CB3ED897495F}"/>
          </ac:graphicFrameMkLst>
        </pc:graphicFrameChg>
        <pc:picChg chg="del">
          <ac:chgData name="Stephen Wang" userId="2033283f466edd32" providerId="LiveId" clId="{90BADAEA-3380-492E-AC6F-98F7412739C8}" dt="2019-07-29T11:22:38.713" v="492" actId="478"/>
          <ac:picMkLst>
            <pc:docMk/>
            <pc:sldMk cId="3707408472" sldId="280"/>
            <ac:picMk id="5124" creationId="{4C198966-9628-407A-87D5-752ABCD69AEB}"/>
          </ac:picMkLst>
        </pc:picChg>
        <pc:picChg chg="add">
          <ac:chgData name="Stephen Wang" userId="2033283f466edd32" providerId="LiveId" clId="{90BADAEA-3380-492E-AC6F-98F7412739C8}" dt="2019-07-29T11:22:39.887" v="493"/>
          <ac:picMkLst>
            <pc:docMk/>
            <pc:sldMk cId="3707408472" sldId="280"/>
            <ac:picMk id="6146" creationId="{138808DD-3118-40F4-8332-7CC18FEFB93B}"/>
          </ac:picMkLst>
        </pc:picChg>
      </pc:sldChg>
      <pc:sldChg chg="addSp delSp modSp add">
        <pc:chgData name="Stephen Wang" userId="2033283f466edd32" providerId="LiveId" clId="{90BADAEA-3380-492E-AC6F-98F7412739C8}" dt="2019-07-29T11:38:58.995" v="609" actId="114"/>
        <pc:sldMkLst>
          <pc:docMk/>
          <pc:sldMk cId="1294459917" sldId="281"/>
        </pc:sldMkLst>
        <pc:spChg chg="add del mod">
          <ac:chgData name="Stephen Wang" userId="2033283f466edd32" providerId="LiveId" clId="{90BADAEA-3380-492E-AC6F-98F7412739C8}" dt="2019-07-29T11:30:04.651" v="526"/>
          <ac:spMkLst>
            <pc:docMk/>
            <pc:sldMk cId="1294459917" sldId="281"/>
            <ac:spMk id="2" creationId="{A8963791-DDCC-4FB8-85B1-28A368E43013}"/>
          </ac:spMkLst>
        </pc:spChg>
        <pc:spChg chg="add del">
          <ac:chgData name="Stephen Wang" userId="2033283f466edd32" providerId="LiveId" clId="{90BADAEA-3380-492E-AC6F-98F7412739C8}" dt="2019-07-29T11:33:55.288" v="549"/>
          <ac:spMkLst>
            <pc:docMk/>
            <pc:sldMk cId="1294459917" sldId="281"/>
            <ac:spMk id="4" creationId="{6B84EA85-C7B5-4CC4-BB48-242E5E093A65}"/>
          </ac:spMkLst>
        </pc:spChg>
        <pc:spChg chg="mod">
          <ac:chgData name="Stephen Wang" userId="2033283f466edd32" providerId="LiveId" clId="{90BADAEA-3380-492E-AC6F-98F7412739C8}" dt="2019-07-29T11:34:35.293" v="561" actId="1076"/>
          <ac:spMkLst>
            <pc:docMk/>
            <pc:sldMk cId="1294459917" sldId="281"/>
            <ac:spMk id="5" creationId="{C9833A15-E47A-4CF7-8003-EBCF1943930E}"/>
          </ac:spMkLst>
        </pc:spChg>
        <pc:spChg chg="mod">
          <ac:chgData name="Stephen Wang" userId="2033283f466edd32" providerId="LiveId" clId="{90BADAEA-3380-492E-AC6F-98F7412739C8}" dt="2019-07-29T11:38:58.995" v="609" actId="114"/>
          <ac:spMkLst>
            <pc:docMk/>
            <pc:sldMk cId="1294459917" sldId="281"/>
            <ac:spMk id="8" creationId="{329562D8-1694-4A19-B5A8-E344934D18E9}"/>
          </ac:spMkLst>
        </pc:spChg>
        <pc:picChg chg="del">
          <ac:chgData name="Stephen Wang" userId="2033283f466edd32" providerId="LiveId" clId="{90BADAEA-3380-492E-AC6F-98F7412739C8}" dt="2019-07-29T11:30:03.022" v="525" actId="478"/>
          <ac:picMkLst>
            <pc:docMk/>
            <pc:sldMk cId="1294459917" sldId="281"/>
            <ac:picMk id="6146" creationId="{138808DD-3118-40F4-8332-7CC18FEFB93B}"/>
          </ac:picMkLst>
        </pc:picChg>
        <pc:picChg chg="add">
          <ac:chgData name="Stephen Wang" userId="2033283f466edd32" providerId="LiveId" clId="{90BADAEA-3380-492E-AC6F-98F7412739C8}" dt="2019-07-29T11:30:04.651" v="526"/>
          <ac:picMkLst>
            <pc:docMk/>
            <pc:sldMk cId="1294459917" sldId="281"/>
            <ac:picMk id="8194" creationId="{798E023A-E21D-40D9-934B-C20C81AA7C69}"/>
          </ac:picMkLst>
        </pc:picChg>
      </pc:sldChg>
      <pc:sldChg chg="modSp add">
        <pc:chgData name="Stephen Wang" userId="2033283f466edd32" providerId="LiveId" clId="{90BADAEA-3380-492E-AC6F-98F7412739C8}" dt="2019-07-29T11:39:03.240" v="610" actId="114"/>
        <pc:sldMkLst>
          <pc:docMk/>
          <pc:sldMk cId="1826607873" sldId="282"/>
        </pc:sldMkLst>
        <pc:spChg chg="mod">
          <ac:chgData name="Stephen Wang" userId="2033283f466edd32" providerId="LiveId" clId="{90BADAEA-3380-492E-AC6F-98F7412739C8}" dt="2019-07-29T11:35:58.194" v="572" actId="113"/>
          <ac:spMkLst>
            <pc:docMk/>
            <pc:sldMk cId="1826607873" sldId="282"/>
            <ac:spMk id="5" creationId="{C9833A15-E47A-4CF7-8003-EBCF1943930E}"/>
          </ac:spMkLst>
        </pc:spChg>
        <pc:spChg chg="mod">
          <ac:chgData name="Stephen Wang" userId="2033283f466edd32" providerId="LiveId" clId="{90BADAEA-3380-492E-AC6F-98F7412739C8}" dt="2019-07-29T11:39:03.240" v="610" actId="114"/>
          <ac:spMkLst>
            <pc:docMk/>
            <pc:sldMk cId="1826607873" sldId="282"/>
            <ac:spMk id="8" creationId="{329562D8-1694-4A19-B5A8-E344934D18E9}"/>
          </ac:spMkLst>
        </pc:spChg>
      </pc:sldChg>
      <pc:sldChg chg="addSp delSp modSp add modAnim">
        <pc:chgData name="Stephen Wang" userId="2033283f466edd32" providerId="LiveId" clId="{90BADAEA-3380-492E-AC6F-98F7412739C8}" dt="2019-07-29T11:49:11.111" v="689" actId="1076"/>
        <pc:sldMkLst>
          <pc:docMk/>
          <pc:sldMk cId="3379383565" sldId="283"/>
        </pc:sldMkLst>
        <pc:spChg chg="add del mod">
          <ac:chgData name="Stephen Wang" userId="2033283f466edd32" providerId="LiveId" clId="{90BADAEA-3380-492E-AC6F-98F7412739C8}" dt="2019-07-29T11:39:34.596" v="627"/>
          <ac:spMkLst>
            <pc:docMk/>
            <pc:sldMk cId="3379383565" sldId="283"/>
            <ac:spMk id="2" creationId="{0CD5581F-AE6B-4B6C-9978-3862C4A1AC26}"/>
          </ac:spMkLst>
        </pc:spChg>
        <pc:spChg chg="del mod">
          <ac:chgData name="Stephen Wang" userId="2033283f466edd32" providerId="LiveId" clId="{90BADAEA-3380-492E-AC6F-98F7412739C8}" dt="2019-07-29T11:47:36.453" v="682" actId="478"/>
          <ac:spMkLst>
            <pc:docMk/>
            <pc:sldMk cId="3379383565" sldId="283"/>
            <ac:spMk id="5" creationId="{C9833A15-E47A-4CF7-8003-EBCF1943930E}"/>
          </ac:spMkLst>
        </pc:spChg>
        <pc:spChg chg="add del mod">
          <ac:chgData name="Stephen Wang" userId="2033283f466edd32" providerId="LiveId" clId="{90BADAEA-3380-492E-AC6F-98F7412739C8}" dt="2019-07-29T11:48:40.925" v="683"/>
          <ac:spMkLst>
            <pc:docMk/>
            <pc:sldMk cId="3379383565" sldId="283"/>
            <ac:spMk id="6" creationId="{2B6420C8-6FDB-43B7-A05D-0BCEB17046E6}"/>
          </ac:spMkLst>
        </pc:spChg>
        <pc:spChg chg="mod">
          <ac:chgData name="Stephen Wang" userId="2033283f466edd32" providerId="LiveId" clId="{90BADAEA-3380-492E-AC6F-98F7412739C8}" dt="2019-07-29T11:40:00.284" v="651" actId="313"/>
          <ac:spMkLst>
            <pc:docMk/>
            <pc:sldMk cId="3379383565" sldId="283"/>
            <ac:spMk id="8" creationId="{329562D8-1694-4A19-B5A8-E344934D18E9}"/>
          </ac:spMkLst>
        </pc:spChg>
        <pc:spChg chg="add del mod">
          <ac:chgData name="Stephen Wang" userId="2033283f466edd32" providerId="LiveId" clId="{90BADAEA-3380-492E-AC6F-98F7412739C8}" dt="2019-07-29T11:49:00.796" v="686" actId="478"/>
          <ac:spMkLst>
            <pc:docMk/>
            <pc:sldMk cId="3379383565" sldId="283"/>
            <ac:spMk id="9" creationId="{7F4336E1-9392-47B8-AF40-9F7332FDCD7F}"/>
          </ac:spMkLst>
        </pc:spChg>
        <pc:picChg chg="add mod">
          <ac:chgData name="Stephen Wang" userId="2033283f466edd32" providerId="LiveId" clId="{90BADAEA-3380-492E-AC6F-98F7412739C8}" dt="2019-07-29T11:49:11.111" v="689" actId="1076"/>
          <ac:picMkLst>
            <pc:docMk/>
            <pc:sldMk cId="3379383565" sldId="283"/>
            <ac:picMk id="7" creationId="{E9600312-35B1-4FD5-8614-D8C42E947F56}"/>
          </ac:picMkLst>
        </pc:picChg>
        <pc:picChg chg="del">
          <ac:chgData name="Stephen Wang" userId="2033283f466edd32" providerId="LiveId" clId="{90BADAEA-3380-492E-AC6F-98F7412739C8}" dt="2019-07-29T11:39:24.018" v="624" actId="478"/>
          <ac:picMkLst>
            <pc:docMk/>
            <pc:sldMk cId="3379383565" sldId="283"/>
            <ac:picMk id="8194" creationId="{798E023A-E21D-40D9-934B-C20C81AA7C69}"/>
          </ac:picMkLst>
        </pc:picChg>
        <pc:picChg chg="add del mod">
          <ac:chgData name="Stephen Wang" userId="2033283f466edd32" providerId="LiveId" clId="{90BADAEA-3380-492E-AC6F-98F7412739C8}" dt="2019-07-29T11:48:58.569" v="685" actId="478"/>
          <ac:picMkLst>
            <pc:docMk/>
            <pc:sldMk cId="3379383565" sldId="283"/>
            <ac:picMk id="10242" creationId="{32114032-32DC-4847-87FF-ED7B267AA97F}"/>
          </ac:picMkLst>
        </pc:picChg>
      </pc:sldChg>
      <pc:sldChg chg="addSp delSp modSp add">
        <pc:chgData name="Stephen Wang" userId="2033283f466edd32" providerId="LiveId" clId="{90BADAEA-3380-492E-AC6F-98F7412739C8}" dt="2019-07-29T11:47:21.370" v="681" actId="114"/>
        <pc:sldMkLst>
          <pc:docMk/>
          <pc:sldMk cId="2838838056" sldId="284"/>
        </pc:sldMkLst>
        <pc:spChg chg="add del mod">
          <ac:chgData name="Stephen Wang" userId="2033283f466edd32" providerId="LiveId" clId="{90BADAEA-3380-492E-AC6F-98F7412739C8}" dt="2019-07-29T11:45:28.815" v="654"/>
          <ac:spMkLst>
            <pc:docMk/>
            <pc:sldMk cId="2838838056" sldId="284"/>
            <ac:spMk id="2" creationId="{AF32D37D-F144-4481-99BC-35B950DC5535}"/>
          </ac:spMkLst>
        </pc:spChg>
        <pc:spChg chg="mod">
          <ac:chgData name="Stephen Wang" userId="2033283f466edd32" providerId="LiveId" clId="{90BADAEA-3380-492E-AC6F-98F7412739C8}" dt="2019-07-29T11:47:21.370" v="681" actId="114"/>
          <ac:spMkLst>
            <pc:docMk/>
            <pc:sldMk cId="2838838056" sldId="284"/>
            <ac:spMk id="5" creationId="{C9833A15-E47A-4CF7-8003-EBCF1943930E}"/>
          </ac:spMkLst>
        </pc:spChg>
        <pc:spChg chg="mod">
          <ac:chgData name="Stephen Wang" userId="2033283f466edd32" providerId="LiveId" clId="{90BADAEA-3380-492E-AC6F-98F7412739C8}" dt="2019-07-29T11:45:50.759" v="658"/>
          <ac:spMkLst>
            <pc:docMk/>
            <pc:sldMk cId="2838838056" sldId="284"/>
            <ac:spMk id="8" creationId="{329562D8-1694-4A19-B5A8-E344934D18E9}"/>
          </ac:spMkLst>
        </pc:spChg>
        <pc:picChg chg="del">
          <ac:chgData name="Stephen Wang" userId="2033283f466edd32" providerId="LiveId" clId="{90BADAEA-3380-492E-AC6F-98F7412739C8}" dt="2019-07-29T11:45:27.332" v="653" actId="478"/>
          <ac:picMkLst>
            <pc:docMk/>
            <pc:sldMk cId="2838838056" sldId="284"/>
            <ac:picMk id="6146" creationId="{138808DD-3118-40F4-8332-7CC18FEFB93B}"/>
          </ac:picMkLst>
        </pc:picChg>
        <pc:picChg chg="add mod">
          <ac:chgData name="Stephen Wang" userId="2033283f466edd32" providerId="LiveId" clId="{90BADAEA-3380-492E-AC6F-98F7412739C8}" dt="2019-07-29T11:45:41.421" v="656" actId="1076"/>
          <ac:picMkLst>
            <pc:docMk/>
            <pc:sldMk cId="2838838056" sldId="284"/>
            <ac:picMk id="12290" creationId="{2A2ECBB4-7532-4FC9-958B-21AE2B8F9ED9}"/>
          </ac:picMkLst>
        </pc:picChg>
      </pc:sldChg>
    </pc:docChg>
  </pc:docChgLst>
  <pc:docChgLst>
    <pc:chgData name="Wang Stephen" userId="2033283f466edd32" providerId="LiveId" clId="{B6AA78BA-9AAD-A54F-BFCD-33D75334ACDF}"/>
    <pc:docChg chg="undo custSel addSld modSld">
      <pc:chgData name="Wang Stephen" userId="2033283f466edd32" providerId="LiveId" clId="{B6AA78BA-9AAD-A54F-BFCD-33D75334ACDF}" dt="2019-07-30T03:09:23.807" v="255" actId="478"/>
      <pc:docMkLst>
        <pc:docMk/>
      </pc:docMkLst>
      <pc:sldChg chg="modSp">
        <pc:chgData name="Wang Stephen" userId="2033283f466edd32" providerId="LiveId" clId="{B6AA78BA-9AAD-A54F-BFCD-33D75334ACDF}" dt="2019-07-30T02:31:48.538" v="45" actId="20577"/>
        <pc:sldMkLst>
          <pc:docMk/>
          <pc:sldMk cId="1060494695" sldId="273"/>
        </pc:sldMkLst>
        <pc:spChg chg="mod">
          <ac:chgData name="Wang Stephen" userId="2033283f466edd32" providerId="LiveId" clId="{B6AA78BA-9AAD-A54F-BFCD-33D75334ACDF}" dt="2019-07-30T02:31:48.538" v="45" actId="20577"/>
          <ac:spMkLst>
            <pc:docMk/>
            <pc:sldMk cId="1060494695" sldId="273"/>
            <ac:spMk id="38" creationId="{7FDA5153-D6E8-4A90-B298-F985DB716F2B}"/>
          </ac:spMkLst>
        </pc:spChg>
      </pc:sldChg>
      <pc:sldChg chg="modSp">
        <pc:chgData name="Wang Stephen" userId="2033283f466edd32" providerId="LiveId" clId="{B6AA78BA-9AAD-A54F-BFCD-33D75334ACDF}" dt="2019-07-30T02:32:00.970" v="47" actId="20577"/>
        <pc:sldMkLst>
          <pc:docMk/>
          <pc:sldMk cId="3886310591" sldId="278"/>
        </pc:sldMkLst>
        <pc:spChg chg="mod">
          <ac:chgData name="Wang Stephen" userId="2033283f466edd32" providerId="LiveId" clId="{B6AA78BA-9AAD-A54F-BFCD-33D75334ACDF}" dt="2019-07-30T02:32:00.970" v="47" actId="20577"/>
          <ac:spMkLst>
            <pc:docMk/>
            <pc:sldMk cId="3886310591" sldId="278"/>
            <ac:spMk id="4" creationId="{69C51D9E-F792-4069-A1B7-56FDA6317FEE}"/>
          </ac:spMkLst>
        </pc:spChg>
      </pc:sldChg>
      <pc:sldChg chg="modSp">
        <pc:chgData name="Wang Stephen" userId="2033283f466edd32" providerId="LiveId" clId="{B6AA78BA-9AAD-A54F-BFCD-33D75334ACDF}" dt="2019-07-30T02:29:33.217" v="24" actId="1076"/>
        <pc:sldMkLst>
          <pc:docMk/>
          <pc:sldMk cId="1294459917" sldId="281"/>
        </pc:sldMkLst>
        <pc:picChg chg="mod">
          <ac:chgData name="Wang Stephen" userId="2033283f466edd32" providerId="LiveId" clId="{B6AA78BA-9AAD-A54F-BFCD-33D75334ACDF}" dt="2019-07-30T02:29:33.217" v="24" actId="1076"/>
          <ac:picMkLst>
            <pc:docMk/>
            <pc:sldMk cId="1294459917" sldId="281"/>
            <ac:picMk id="8194" creationId="{798E023A-E21D-40D9-934B-C20C81AA7C69}"/>
          </ac:picMkLst>
        </pc:picChg>
      </pc:sldChg>
      <pc:sldChg chg="addSp delSp modSp add">
        <pc:chgData name="Wang Stephen" userId="2033283f466edd32" providerId="LiveId" clId="{B6AA78BA-9AAD-A54F-BFCD-33D75334ACDF}" dt="2019-07-30T02:30:36.429" v="28" actId="1076"/>
        <pc:sldMkLst>
          <pc:docMk/>
          <pc:sldMk cId="2526292174" sldId="285"/>
        </pc:sldMkLst>
        <pc:spChg chg="add del mod">
          <ac:chgData name="Wang Stephen" userId="2033283f466edd32" providerId="LiveId" clId="{B6AA78BA-9AAD-A54F-BFCD-33D75334ACDF}" dt="2019-07-30T02:29:37.443" v="26"/>
          <ac:spMkLst>
            <pc:docMk/>
            <pc:sldMk cId="2526292174" sldId="285"/>
            <ac:spMk id="2" creationId="{84CFBE53-7331-6F45-B620-FD8A661C2EF8}"/>
          </ac:spMkLst>
        </pc:spChg>
        <pc:spChg chg="mod">
          <ac:chgData name="Wang Stephen" userId="2033283f466edd32" providerId="LiveId" clId="{B6AA78BA-9AAD-A54F-BFCD-33D75334ACDF}" dt="2019-07-30T02:30:32.419" v="27" actId="1076"/>
          <ac:spMkLst>
            <pc:docMk/>
            <pc:sldMk cId="2526292174" sldId="285"/>
            <ac:spMk id="5" creationId="{C9833A15-E47A-4CF7-8003-EBCF1943930E}"/>
          </ac:spMkLst>
        </pc:spChg>
        <pc:spChg chg="mod">
          <ac:chgData name="Wang Stephen" userId="2033283f466edd32" providerId="LiveId" clId="{B6AA78BA-9AAD-A54F-BFCD-33D75334ACDF}" dt="2019-07-30T02:17:32.411" v="3" actId="20577"/>
          <ac:spMkLst>
            <pc:docMk/>
            <pc:sldMk cId="2526292174" sldId="285"/>
            <ac:spMk id="8" creationId="{329562D8-1694-4A19-B5A8-E344934D18E9}"/>
          </ac:spMkLst>
        </pc:spChg>
        <pc:picChg chg="add del mod">
          <ac:chgData name="Wang Stephen" userId="2033283f466edd32" providerId="LiveId" clId="{B6AA78BA-9AAD-A54F-BFCD-33D75334ACDF}" dt="2019-07-30T02:30:36.429" v="28" actId="1076"/>
          <ac:picMkLst>
            <pc:docMk/>
            <pc:sldMk cId="2526292174" sldId="285"/>
            <ac:picMk id="4" creationId="{80ABE81C-29E2-E440-8268-53BBDAA452CF}"/>
          </ac:picMkLst>
        </pc:picChg>
        <pc:picChg chg="del">
          <ac:chgData name="Wang Stephen" userId="2033283f466edd32" providerId="LiveId" clId="{B6AA78BA-9AAD-A54F-BFCD-33D75334ACDF}" dt="2019-07-30T02:28:03.207" v="21" actId="478"/>
          <ac:picMkLst>
            <pc:docMk/>
            <pc:sldMk cId="2526292174" sldId="285"/>
            <ac:picMk id="8194" creationId="{798E023A-E21D-40D9-934B-C20C81AA7C69}"/>
          </ac:picMkLst>
        </pc:picChg>
      </pc:sldChg>
      <pc:sldChg chg="modSp add">
        <pc:chgData name="Wang Stephen" userId="2033283f466edd32" providerId="LiveId" clId="{B6AA78BA-9AAD-A54F-BFCD-33D75334ACDF}" dt="2019-07-30T02:33:39.858" v="69" actId="20577"/>
        <pc:sldMkLst>
          <pc:docMk/>
          <pc:sldMk cId="1992623834" sldId="286"/>
        </pc:sldMkLst>
        <pc:spChg chg="mod">
          <ac:chgData name="Wang Stephen" userId="2033283f466edd32" providerId="LiveId" clId="{B6AA78BA-9AAD-A54F-BFCD-33D75334ACDF}" dt="2019-07-30T02:33:39.858" v="69" actId="20577"/>
          <ac:spMkLst>
            <pc:docMk/>
            <pc:sldMk cId="1992623834" sldId="286"/>
            <ac:spMk id="4" creationId="{69C51D9E-F792-4069-A1B7-56FDA6317FEE}"/>
          </ac:spMkLst>
        </pc:spChg>
      </pc:sldChg>
      <pc:sldChg chg="addSp delSp modSp add">
        <pc:chgData name="Wang Stephen" userId="2033283f466edd32" providerId="LiveId" clId="{B6AA78BA-9AAD-A54F-BFCD-33D75334ACDF}" dt="2019-07-30T02:42:23.804" v="107" actId="1076"/>
        <pc:sldMkLst>
          <pc:docMk/>
          <pc:sldMk cId="1398666168" sldId="287"/>
        </pc:sldMkLst>
        <pc:spChg chg="del">
          <ac:chgData name="Wang Stephen" userId="2033283f466edd32" providerId="LiveId" clId="{B6AA78BA-9AAD-A54F-BFCD-33D75334ACDF}" dt="2019-07-30T02:34:56.721" v="82" actId="478"/>
          <ac:spMkLst>
            <pc:docMk/>
            <pc:sldMk cId="1398666168" sldId="287"/>
            <ac:spMk id="5" creationId="{C9833A15-E47A-4CF7-8003-EBCF1943930E}"/>
          </ac:spMkLst>
        </pc:spChg>
        <pc:spChg chg="add mod">
          <ac:chgData name="Wang Stephen" userId="2033283f466edd32" providerId="LiveId" clId="{B6AA78BA-9AAD-A54F-BFCD-33D75334ACDF}" dt="2019-07-30T02:42:21.328" v="106" actId="1076"/>
          <ac:spMkLst>
            <pc:docMk/>
            <pc:sldMk cId="1398666168" sldId="287"/>
            <ac:spMk id="6" creationId="{2AD22081-28BD-2A46-BDC5-69473AC9AB51}"/>
          </ac:spMkLst>
        </pc:spChg>
        <pc:spChg chg="mod">
          <ac:chgData name="Wang Stephen" userId="2033283f466edd32" providerId="LiveId" clId="{B6AA78BA-9AAD-A54F-BFCD-33D75334ACDF}" dt="2019-07-30T02:35:00.296" v="85" actId="114"/>
          <ac:spMkLst>
            <pc:docMk/>
            <pc:sldMk cId="1398666168" sldId="287"/>
            <ac:spMk id="8" creationId="{329562D8-1694-4A19-B5A8-E344934D18E9}"/>
          </ac:spMkLst>
        </pc:spChg>
        <pc:spChg chg="add del mod">
          <ac:chgData name="Wang Stephen" userId="2033283f466edd32" providerId="LiveId" clId="{B6AA78BA-9AAD-A54F-BFCD-33D75334ACDF}" dt="2019-07-30T02:41:27.495" v="99"/>
          <ac:spMkLst>
            <pc:docMk/>
            <pc:sldMk cId="1398666168" sldId="287"/>
            <ac:spMk id="9" creationId="{FECEC500-1F65-2B48-9E64-89289CBC2F06}"/>
          </ac:spMkLst>
        </pc:spChg>
        <pc:picChg chg="del">
          <ac:chgData name="Wang Stephen" userId="2033283f466edd32" providerId="LiveId" clId="{B6AA78BA-9AAD-A54F-BFCD-33D75334ACDF}" dt="2019-07-30T02:34:56.721" v="82" actId="478"/>
          <ac:picMkLst>
            <pc:docMk/>
            <pc:sldMk cId="1398666168" sldId="287"/>
            <ac:picMk id="4" creationId="{80ABE81C-29E2-E440-8268-53BBDAA452CF}"/>
          </ac:picMkLst>
        </pc:picChg>
        <pc:picChg chg="add del mod">
          <ac:chgData name="Wang Stephen" userId="2033283f466edd32" providerId="LiveId" clId="{B6AA78BA-9AAD-A54F-BFCD-33D75334ACDF}" dt="2019-07-30T02:41:25.317" v="98"/>
          <ac:picMkLst>
            <pc:docMk/>
            <pc:sldMk cId="1398666168" sldId="287"/>
            <ac:picMk id="10" creationId="{4DDCD95C-FC05-3B4B-981A-3A14BC31353E}"/>
          </ac:picMkLst>
        </pc:picChg>
        <pc:picChg chg="add del mod">
          <ac:chgData name="Wang Stephen" userId="2033283f466edd32" providerId="LiveId" clId="{B6AA78BA-9AAD-A54F-BFCD-33D75334ACDF}" dt="2019-07-30T02:41:24.181" v="96"/>
          <ac:picMkLst>
            <pc:docMk/>
            <pc:sldMk cId="1398666168" sldId="287"/>
            <ac:picMk id="11" creationId="{6EBF61A3-D305-4848-B949-E2AF2C6155B7}"/>
          </ac:picMkLst>
        </pc:picChg>
        <pc:picChg chg="add mod">
          <ac:chgData name="Wang Stephen" userId="2033283f466edd32" providerId="LiveId" clId="{B6AA78BA-9AAD-A54F-BFCD-33D75334ACDF}" dt="2019-07-30T02:42:23.804" v="107" actId="1076"/>
          <ac:picMkLst>
            <pc:docMk/>
            <pc:sldMk cId="1398666168" sldId="287"/>
            <ac:picMk id="12" creationId="{FFC9B126-685E-0D43-A35D-655B1EDEAC68}"/>
          </ac:picMkLst>
        </pc:picChg>
      </pc:sldChg>
      <pc:sldChg chg="addSp delSp modSp add">
        <pc:chgData name="Wang Stephen" userId="2033283f466edd32" providerId="LiveId" clId="{B6AA78BA-9AAD-A54F-BFCD-33D75334ACDF}" dt="2019-07-30T02:50:16.321" v="227"/>
        <pc:sldMkLst>
          <pc:docMk/>
          <pc:sldMk cId="1098075765" sldId="288"/>
        </pc:sldMkLst>
        <pc:spChg chg="add del mod">
          <ac:chgData name="Wang Stephen" userId="2033283f466edd32" providerId="LiveId" clId="{B6AA78BA-9AAD-A54F-BFCD-33D75334ACDF}" dt="2019-07-30T02:42:43.931" v="119"/>
          <ac:spMkLst>
            <pc:docMk/>
            <pc:sldMk cId="1098075765" sldId="288"/>
            <ac:spMk id="4" creationId="{A2F932BE-99F6-AD4E-B1AA-9769D66DC523}"/>
          </ac:spMkLst>
        </pc:spChg>
        <pc:spChg chg="del mod">
          <ac:chgData name="Wang Stephen" userId="2033283f466edd32" providerId="LiveId" clId="{B6AA78BA-9AAD-A54F-BFCD-33D75334ACDF}" dt="2019-07-30T02:47:02.637" v="123" actId="478"/>
          <ac:spMkLst>
            <pc:docMk/>
            <pc:sldMk cId="1098075765" sldId="288"/>
            <ac:spMk id="6" creationId="{2AD22081-28BD-2A46-BDC5-69473AC9AB51}"/>
          </ac:spMkLst>
        </pc:spChg>
        <pc:spChg chg="add mod">
          <ac:chgData name="Wang Stephen" userId="2033283f466edd32" providerId="LiveId" clId="{B6AA78BA-9AAD-A54F-BFCD-33D75334ACDF}" dt="2019-07-30T02:50:07.726" v="225" actId="20577"/>
          <ac:spMkLst>
            <pc:docMk/>
            <pc:sldMk cId="1098075765" sldId="288"/>
            <ac:spMk id="7" creationId="{E1572997-1E7A-A748-8401-C3E5278B1968}"/>
          </ac:spMkLst>
        </pc:spChg>
        <pc:spChg chg="mod">
          <ac:chgData name="Wang Stephen" userId="2033283f466edd32" providerId="LiveId" clId="{B6AA78BA-9AAD-A54F-BFCD-33D75334ACDF}" dt="2019-07-30T02:42:32.048" v="117" actId="20577"/>
          <ac:spMkLst>
            <pc:docMk/>
            <pc:sldMk cId="1098075765" sldId="288"/>
            <ac:spMk id="8" creationId="{329562D8-1694-4A19-B5A8-E344934D18E9}"/>
          </ac:spMkLst>
        </pc:spChg>
        <pc:spChg chg="add del">
          <ac:chgData name="Wang Stephen" userId="2033283f466edd32" providerId="LiveId" clId="{B6AA78BA-9AAD-A54F-BFCD-33D75334ACDF}" dt="2019-07-30T02:50:16.321" v="227"/>
          <ac:spMkLst>
            <pc:docMk/>
            <pc:sldMk cId="1098075765" sldId="288"/>
            <ac:spMk id="15" creationId="{57109990-ACB1-6C40-ADEF-A9D9F0667687}"/>
          </ac:spMkLst>
        </pc:spChg>
        <pc:graphicFrameChg chg="add del">
          <ac:chgData name="Wang Stephen" userId="2033283f466edd32" providerId="LiveId" clId="{B6AA78BA-9AAD-A54F-BFCD-33D75334ACDF}" dt="2019-07-30T02:47:37.205" v="127"/>
          <ac:graphicFrameMkLst>
            <pc:docMk/>
            <pc:sldMk cId="1098075765" sldId="288"/>
            <ac:graphicFrameMk id="10" creationId="{4D503E5B-BD7D-5143-B868-15307CFFDEC0}"/>
          </ac:graphicFrameMkLst>
        </pc:graphicFrameChg>
        <pc:graphicFrameChg chg="add del">
          <ac:chgData name="Wang Stephen" userId="2033283f466edd32" providerId="LiveId" clId="{B6AA78BA-9AAD-A54F-BFCD-33D75334ACDF}" dt="2019-07-30T02:47:44.385" v="129"/>
          <ac:graphicFrameMkLst>
            <pc:docMk/>
            <pc:sldMk cId="1098075765" sldId="288"/>
            <ac:graphicFrameMk id="11" creationId="{5C3424E3-D877-8A47-8404-FEB16976639B}"/>
          </ac:graphicFrameMkLst>
        </pc:graphicFrameChg>
        <pc:graphicFrameChg chg="add del">
          <ac:chgData name="Wang Stephen" userId="2033283f466edd32" providerId="LiveId" clId="{B6AA78BA-9AAD-A54F-BFCD-33D75334ACDF}" dt="2019-07-30T02:48:00.345" v="131"/>
          <ac:graphicFrameMkLst>
            <pc:docMk/>
            <pc:sldMk cId="1098075765" sldId="288"/>
            <ac:graphicFrameMk id="13" creationId="{2F273060-4ABE-3C4B-8CA2-2CE644E0E8B3}"/>
          </ac:graphicFrameMkLst>
        </pc:graphicFrameChg>
        <pc:graphicFrameChg chg="add del">
          <ac:chgData name="Wang Stephen" userId="2033283f466edd32" providerId="LiveId" clId="{B6AA78BA-9AAD-A54F-BFCD-33D75334ACDF}" dt="2019-07-30T02:48:02.538" v="133"/>
          <ac:graphicFrameMkLst>
            <pc:docMk/>
            <pc:sldMk cId="1098075765" sldId="288"/>
            <ac:graphicFrameMk id="14" creationId="{DC5A4F7D-213A-2840-8F43-426053836D9B}"/>
          </ac:graphicFrameMkLst>
        </pc:graphicFrameChg>
        <pc:picChg chg="add mod">
          <ac:chgData name="Wang Stephen" userId="2033283f466edd32" providerId="LiveId" clId="{B6AA78BA-9AAD-A54F-BFCD-33D75334ACDF}" dt="2019-07-30T02:43:27.621" v="121" actId="1076"/>
          <ac:picMkLst>
            <pc:docMk/>
            <pc:sldMk cId="1098075765" sldId="288"/>
            <ac:picMk id="9" creationId="{A95D46B4-7D8F-124D-AF8E-5ECF855798A7}"/>
          </ac:picMkLst>
        </pc:picChg>
        <pc:picChg chg="del">
          <ac:chgData name="Wang Stephen" userId="2033283f466edd32" providerId="LiveId" clId="{B6AA78BA-9AAD-A54F-BFCD-33D75334ACDF}" dt="2019-07-30T02:42:42.395" v="118" actId="478"/>
          <ac:picMkLst>
            <pc:docMk/>
            <pc:sldMk cId="1098075765" sldId="288"/>
            <ac:picMk id="12" creationId="{FFC9B126-685E-0D43-A35D-655B1EDEAC68}"/>
          </ac:picMkLst>
        </pc:picChg>
      </pc:sldChg>
      <pc:sldChg chg="addSp delSp modSp add">
        <pc:chgData name="Wang Stephen" userId="2033283f466edd32" providerId="LiveId" clId="{B6AA78BA-9AAD-A54F-BFCD-33D75334ACDF}" dt="2019-07-30T03:09:23.807" v="255" actId="478"/>
        <pc:sldMkLst>
          <pc:docMk/>
          <pc:sldMk cId="755174470" sldId="289"/>
        </pc:sldMkLst>
        <pc:spChg chg="add mod">
          <ac:chgData name="Wang Stephen" userId="2033283f466edd32" providerId="LiveId" clId="{B6AA78BA-9AAD-A54F-BFCD-33D75334ACDF}" dt="2019-07-30T03:09:23.807" v="255" actId="478"/>
          <ac:spMkLst>
            <pc:docMk/>
            <pc:sldMk cId="755174470" sldId="289"/>
            <ac:spMk id="2" creationId="{50EDA735-23D2-9E49-A6D1-D4866C08AF33}"/>
          </ac:spMkLst>
        </pc:spChg>
        <pc:spChg chg="add mod">
          <ac:chgData name="Wang Stephen" userId="2033283f466edd32" providerId="LiveId" clId="{B6AA78BA-9AAD-A54F-BFCD-33D75334ACDF}" dt="2019-07-30T03:09:23.807" v="255" actId="478"/>
          <ac:spMkLst>
            <pc:docMk/>
            <pc:sldMk cId="755174470" sldId="289"/>
            <ac:spMk id="4" creationId="{6B67E1B2-FF3D-7746-AD04-FD8952E600DF}"/>
          </ac:spMkLst>
        </pc:spChg>
        <pc:spChg chg="del">
          <ac:chgData name="Wang Stephen" userId="2033283f466edd32" providerId="LiveId" clId="{B6AA78BA-9AAD-A54F-BFCD-33D75334ACDF}" dt="2019-07-30T03:09:23.807" v="255" actId="478"/>
          <ac:spMkLst>
            <pc:docMk/>
            <pc:sldMk cId="755174470" sldId="289"/>
            <ac:spMk id="7" creationId="{E1572997-1E7A-A748-8401-C3E5278B1968}"/>
          </ac:spMkLst>
        </pc:spChg>
        <pc:spChg chg="mod">
          <ac:chgData name="Wang Stephen" userId="2033283f466edd32" providerId="LiveId" clId="{B6AA78BA-9AAD-A54F-BFCD-33D75334ACDF}" dt="2019-07-30T03:09:21.134" v="254" actId="313"/>
          <ac:spMkLst>
            <pc:docMk/>
            <pc:sldMk cId="755174470" sldId="289"/>
            <ac:spMk id="8" creationId="{329562D8-1694-4A19-B5A8-E344934D18E9}"/>
          </ac:spMkLst>
        </pc:spChg>
        <pc:picChg chg="del">
          <ac:chgData name="Wang Stephen" userId="2033283f466edd32" providerId="LiveId" clId="{B6AA78BA-9AAD-A54F-BFCD-33D75334ACDF}" dt="2019-07-30T03:09:23.807" v="255" actId="478"/>
          <ac:picMkLst>
            <pc:docMk/>
            <pc:sldMk cId="755174470" sldId="289"/>
            <ac:picMk id="9" creationId="{A95D46B4-7D8F-124D-AF8E-5ECF855798A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1/8/20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664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4052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  <p:sldLayoutId id="21474837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eveloper.android.com/reference/android/hardware/Sensor.html#TYPE_MAGNETIC_FIELD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eveloper.android.com/reference/android/hardware/SensorEventListener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philstech.blogspot.com/2012/04/quadcopter-accelerometer-data-filtering.html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eveloper.android.com/guide/topics/sensors/sensors_motion#java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eveloper.android.com/reference/android/hardware/SensorManager.html#getRotationMatrix(float[],%20float[],%20float[],%20float[])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hyperlink" Target="https://developer.android.com/reference/android/hardware/SensorManager.html#getOrientation(float%5B%5D,%2520float%5B%5D)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hardware/Sensor.html#TYPE_PRESSURE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github.com/googlemaps/android-samples/blob/master/ApiDemos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evelopers.google.com/maps/documentation/android-sdk/get-api-key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developer.android.com/guide/topics/sensors/sensors_overview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.android.com/guide/topics/sensors/sensors_motion.htm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developer.android.com/guide/topics/sensors/sensors_environment.html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.android.com/reference/android/hardware/Sensor.html#TYPE_ACCELEROMETER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2" y="2123791"/>
            <a:ext cx="4772203" cy="1478010"/>
          </a:xfrm>
        </p:spPr>
        <p:txBody>
          <a:bodyPr/>
          <a:lstStyle/>
          <a:p>
            <a:r>
              <a:rPr lang="en-AU" dirty="0"/>
              <a:t>COMP90018</a:t>
            </a:r>
            <a:br>
              <a:rPr lang="en-AU" dirty="0"/>
            </a:br>
            <a:r>
              <a:rPr lang="en-AU" sz="2400" dirty="0"/>
              <a:t>Mobile Computing Systems Programming</a:t>
            </a: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2DE64EB-6651-40E1-94BC-1E4AF0E80B5C}"/>
              </a:ext>
            </a:extLst>
          </p:cNvPr>
          <p:cNvSpPr txBox="1">
            <a:spLocks/>
          </p:cNvSpPr>
          <p:nvPr/>
        </p:nvSpPr>
        <p:spPr>
          <a:xfrm>
            <a:off x="500061" y="3601801"/>
            <a:ext cx="5190525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0" dirty="0"/>
              <a:t>WEEK </a:t>
            </a:r>
            <a:r>
              <a:rPr lang="en-US" altLang="zh-CN" sz="2000" b="0" dirty="0"/>
              <a:t>4</a:t>
            </a:r>
            <a:r>
              <a:rPr lang="en-AU" sz="2000" b="0" dirty="0"/>
              <a:t> – Sensors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B96AF29-1204-43DA-B563-F4BDDCBFBD4B}"/>
              </a:ext>
            </a:extLst>
          </p:cNvPr>
          <p:cNvSpPr txBox="1">
            <a:spLocks/>
          </p:cNvSpPr>
          <p:nvPr/>
        </p:nvSpPr>
        <p:spPr>
          <a:xfrm>
            <a:off x="500061" y="4713415"/>
            <a:ext cx="4772203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b="0" dirty="0"/>
              <a:t>Weiwei Jiang</a:t>
            </a:r>
          </a:p>
          <a:p>
            <a:r>
              <a:rPr lang="en-AU" sz="1400" b="0" dirty="0" err="1"/>
              <a:t>weiwei.jiang@student.unimelb.edu.au</a:t>
            </a:r>
            <a:endParaRPr lang="en-AU" sz="1400" b="0" dirty="0"/>
          </a:p>
        </p:txBody>
      </p:sp>
    </p:spTree>
    <p:extLst>
      <p:ext uri="{BB962C8B-B14F-4D97-AF65-F5344CB8AC3E}">
        <p14:creationId xmlns:p14="http://schemas.microsoft.com/office/powerpoint/2010/main" val="374575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dirty="0"/>
              <a:t>Magnetometer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10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3A15-E47A-4CF7-8003-EBCF194393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26109"/>
            <a:ext cx="5400000" cy="1988394"/>
          </a:xfrm>
        </p:spPr>
        <p:txBody>
          <a:bodyPr/>
          <a:lstStyle/>
          <a:p>
            <a:r>
              <a:rPr lang="en-AU" dirty="0"/>
              <a:t>Measures the ambient </a:t>
            </a:r>
            <a:r>
              <a:rPr lang="en-AU" b="1" i="1" dirty="0"/>
              <a:t>geomagnetic field </a:t>
            </a:r>
            <a:r>
              <a:rPr lang="en-AU" dirty="0"/>
              <a:t>for all three physical axes (x, y, z) in </a:t>
            </a:r>
            <a:r>
              <a:rPr lang="en-AU" dirty="0" err="1"/>
              <a:t>μT</a:t>
            </a:r>
            <a:r>
              <a:rPr lang="en-AU" dirty="0"/>
              <a:t>.	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https://developer.android.com/reference/android/hardware/Sensor.html#TYPE_MAGNETIC_FIELD</a:t>
            </a:r>
            <a:endParaRPr lang="en-AU" dirty="0"/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138808DD-3118-40F4-8332-7CC18FEFB9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264874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40847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dirty="0" err="1"/>
              <a:t>SensorEventListener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11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3A15-E47A-4CF7-8003-EBCF194393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51457"/>
            <a:ext cx="5400000" cy="1988394"/>
          </a:xfrm>
        </p:spPr>
        <p:txBody>
          <a:bodyPr/>
          <a:lstStyle/>
          <a:p>
            <a:r>
              <a:rPr lang="en-AU" dirty="0"/>
              <a:t>Used for </a:t>
            </a:r>
            <a:r>
              <a:rPr lang="en-AU" b="1" i="1" dirty="0"/>
              <a:t>receiving notifications </a:t>
            </a:r>
            <a:r>
              <a:rPr lang="en-AU" dirty="0"/>
              <a:t>from the </a:t>
            </a:r>
            <a:r>
              <a:rPr lang="en-AU" b="1" i="1" dirty="0" err="1"/>
              <a:t>SensorManager</a:t>
            </a:r>
            <a:r>
              <a:rPr lang="en-AU" dirty="0"/>
              <a:t> when there is new sensor data.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https://developer.android.com/reference/android/hardware/SensorEventListener</a:t>
            </a:r>
            <a:endParaRPr lang="en-AU" dirty="0"/>
          </a:p>
        </p:txBody>
      </p:sp>
      <p:pic>
        <p:nvPicPr>
          <p:cNvPr id="12290" name="Picture 2" descr="Image result for Sensor data android">
            <a:extLst>
              <a:ext uri="{FF2B5EF4-FFF2-40B4-BE49-F238E27FC236}">
                <a16:creationId xmlns:a16="http://schemas.microsoft.com/office/drawing/2014/main" id="{2A2ECBB4-7532-4FC9-958B-21AE2B8F9E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697931"/>
            <a:ext cx="3229997" cy="20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83805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i="1" dirty="0"/>
              <a:t>For Reading – Calculate Acceleration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12</a:t>
            </a:fld>
            <a:endParaRPr lang="en-AU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6EA16-77A4-4988-BA29-0280A4715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35" y="2532336"/>
            <a:ext cx="5400000" cy="1406094"/>
          </a:xfrm>
        </p:spPr>
        <p:txBody>
          <a:bodyPr/>
          <a:lstStyle/>
          <a:p>
            <a:r>
              <a:rPr lang="en-AU" dirty="0"/>
              <a:t>Conceptually, an acceleration sensor determines the acceleration that is applied to a device (A</a:t>
            </a:r>
            <a:r>
              <a:rPr lang="en-AU" baseline="-25000" dirty="0"/>
              <a:t>d</a:t>
            </a:r>
            <a:r>
              <a:rPr lang="en-AU" dirty="0"/>
              <a:t>) by measuring the </a:t>
            </a:r>
            <a:r>
              <a:rPr lang="en-AU" b="1" i="1" dirty="0"/>
              <a:t>forces that are applied to the sensor itself (F</a:t>
            </a:r>
            <a:r>
              <a:rPr lang="en-AU" b="1" i="1" baseline="-25000" dirty="0"/>
              <a:t>s</a:t>
            </a:r>
            <a:r>
              <a:rPr lang="en-AU" b="1" i="1" dirty="0"/>
              <a:t>) </a:t>
            </a:r>
            <a:r>
              <a:rPr lang="en-AU" dirty="0"/>
              <a:t>using the following relationship:</a:t>
            </a:r>
          </a:p>
          <a:p>
            <a:br>
              <a:rPr lang="en-AU" dirty="0"/>
            </a:br>
            <a:endParaRPr lang="en-A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3EF33E-4719-49C0-8C0A-D7F2FC0828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875979"/>
            <a:ext cx="5400000" cy="1024354"/>
          </a:xfrm>
        </p:spPr>
        <p:txBody>
          <a:bodyPr/>
          <a:lstStyle/>
          <a:p>
            <a:r>
              <a:rPr lang="en-AU" dirty="0"/>
              <a:t>However, the </a:t>
            </a:r>
            <a:r>
              <a:rPr lang="en-AU" b="1" i="1" dirty="0"/>
              <a:t>force of gravity </a:t>
            </a:r>
            <a:r>
              <a:rPr lang="en-AU" dirty="0"/>
              <a:t>is always influencing the measured acceleration according to the following relationship:</a:t>
            </a:r>
          </a:p>
        </p:txBody>
      </p:sp>
      <p:pic>
        <p:nvPicPr>
          <p:cNvPr id="1030" name="Picture 6" descr="A_D=-(1/mass)âF_S">
            <a:extLst>
              <a:ext uri="{FF2B5EF4-FFF2-40B4-BE49-F238E27FC236}">
                <a16:creationId xmlns:a16="http://schemas.microsoft.com/office/drawing/2014/main" id="{D1D7E73F-C314-4AB9-993D-65F54A260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195" y="4188419"/>
            <a:ext cx="200025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_D=-g-(1/mass)âF_S">
            <a:extLst>
              <a:ext uri="{FF2B5EF4-FFF2-40B4-BE49-F238E27FC236}">
                <a16:creationId xmlns:a16="http://schemas.microsoft.com/office/drawing/2014/main" id="{EAABD2AF-2352-4C00-BF86-BF15F347F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27" y="4150322"/>
            <a:ext cx="235267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78983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i="1" dirty="0"/>
              <a:t>For Reading – Low-Pass Filter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13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3A15-E47A-4CF7-8003-EBCF194393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754556"/>
            <a:ext cx="5400000" cy="1945814"/>
          </a:xfrm>
        </p:spPr>
        <p:txBody>
          <a:bodyPr/>
          <a:lstStyle/>
          <a:p>
            <a:r>
              <a:rPr lang="en-AU" dirty="0"/>
              <a:t>A low pass filter allows the low frequencies to pass while blocking the high frequencies.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http://philstech.blogspot.com/2012/04/quadcopter-accelerometer-data-filtering.html</a:t>
            </a:r>
            <a:endParaRPr lang="en-AU" dirty="0"/>
          </a:p>
        </p:txBody>
      </p:sp>
      <p:pic>
        <p:nvPicPr>
          <p:cNvPr id="1028" name="Picture 4" descr="Image result for low pass filter accelerometer">
            <a:extLst>
              <a:ext uri="{FF2B5EF4-FFF2-40B4-BE49-F238E27FC236}">
                <a16:creationId xmlns:a16="http://schemas.microsoft.com/office/drawing/2014/main" id="{8BF95678-696A-4AF7-AC2A-C8617A9D00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02" y="2057754"/>
            <a:ext cx="5400675" cy="333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80540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i="1" dirty="0"/>
              <a:t>For Reading – Low-Pass/High-Pass Filter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14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3A15-E47A-4CF7-8003-EBCF194393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360419"/>
            <a:ext cx="5400000" cy="2522299"/>
          </a:xfrm>
        </p:spPr>
        <p:txBody>
          <a:bodyPr/>
          <a:lstStyle/>
          <a:p>
            <a:r>
              <a:rPr lang="en-AU" dirty="0"/>
              <a:t>To measure the real acceleration of the device can be achieved by applying a </a:t>
            </a:r>
            <a:r>
              <a:rPr lang="en-AU" b="1" i="1" dirty="0"/>
              <a:t>high-pass filter</a:t>
            </a:r>
            <a:r>
              <a:rPr lang="en-AU" dirty="0"/>
              <a:t>. Conversely, a </a:t>
            </a:r>
            <a:r>
              <a:rPr lang="en-AU" b="1" i="1" dirty="0"/>
              <a:t>low-pass filter</a:t>
            </a:r>
            <a:r>
              <a:rPr lang="en-AU" dirty="0"/>
              <a:t> can be used to isolate the force of gravity. 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https://developer.android.com/guide/topics/sensors/sensors_motion#java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2FAFE3-4225-4F58-A4C6-7231316EC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2131332"/>
            <a:ext cx="5400675" cy="31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3646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i="1" dirty="0"/>
              <a:t>For Reading – </a:t>
            </a:r>
            <a:r>
              <a:rPr lang="en-AU" i="1" dirty="0" err="1"/>
              <a:t>getRotationMatrix</a:t>
            </a:r>
            <a:endParaRPr lang="en-AU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15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3A15-E47A-4CF7-8003-EBCF194393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302692"/>
            <a:ext cx="5400000" cy="2835228"/>
          </a:xfrm>
        </p:spPr>
        <p:txBody>
          <a:bodyPr/>
          <a:lstStyle/>
          <a:p>
            <a:r>
              <a:rPr lang="en-AU" dirty="0"/>
              <a:t>Computes the </a:t>
            </a:r>
            <a:r>
              <a:rPr lang="en-AU" b="1" i="1" dirty="0"/>
              <a:t>inclination matrix I </a:t>
            </a:r>
            <a:r>
              <a:rPr lang="en-AU" dirty="0"/>
              <a:t>as well as the </a:t>
            </a:r>
            <a:r>
              <a:rPr lang="en-AU" b="1" i="1" dirty="0"/>
              <a:t>rotation matrix R </a:t>
            </a:r>
            <a:r>
              <a:rPr lang="en-AU" dirty="0"/>
              <a:t>transforming a vector from the device coordinate system to the world's coordinate system.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https://developer.android.com/reference/android/hardware/SensorManager.html#getRotationMatrix(float[],%20float[],%20float[],%20float[])</a:t>
            </a:r>
            <a:endParaRPr lang="en-AU" dirty="0"/>
          </a:p>
          <a:p>
            <a:endParaRPr lang="en-AU" dirty="0"/>
          </a:p>
        </p:txBody>
      </p:sp>
      <p:pic>
        <p:nvPicPr>
          <p:cNvPr id="8194" name="Picture 2" descr="World coordinate-system diagram.">
            <a:extLst>
              <a:ext uri="{FF2B5EF4-FFF2-40B4-BE49-F238E27FC236}">
                <a16:creationId xmlns:a16="http://schemas.microsoft.com/office/drawing/2014/main" id="{798E023A-E21D-40D9-934B-C20C81AA7C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2601119"/>
            <a:ext cx="23431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45991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i="1" dirty="0"/>
              <a:t>For Reading – </a:t>
            </a:r>
            <a:r>
              <a:rPr lang="en-AU" i="1" dirty="0" err="1"/>
              <a:t>getRotationMatrix</a:t>
            </a:r>
            <a:r>
              <a:rPr lang="en-AU" i="1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16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3A15-E47A-4CF7-8003-EBCF194393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845823"/>
            <a:ext cx="5400000" cy="1763281"/>
          </a:xfrm>
        </p:spPr>
        <p:txBody>
          <a:bodyPr/>
          <a:lstStyle/>
          <a:p>
            <a:r>
              <a:rPr lang="en-AU" b="1" i="1" dirty="0"/>
              <a:t>R</a:t>
            </a:r>
            <a:r>
              <a:rPr lang="en-AU" dirty="0"/>
              <a:t> is the identity matrix when the device is aligned with the world's coordinate system, that is, when the device's X axis points toward East, the Y axis points to the North Pole and the device is facing the sky.</a:t>
            </a:r>
          </a:p>
          <a:p>
            <a:endParaRPr lang="en-AU" dirty="0"/>
          </a:p>
        </p:txBody>
      </p:sp>
      <p:pic>
        <p:nvPicPr>
          <p:cNvPr id="8194" name="Picture 2" descr="World coordinate-system diagram.">
            <a:extLst>
              <a:ext uri="{FF2B5EF4-FFF2-40B4-BE49-F238E27FC236}">
                <a16:creationId xmlns:a16="http://schemas.microsoft.com/office/drawing/2014/main" id="{798E023A-E21D-40D9-934B-C20C81AA7C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2601119"/>
            <a:ext cx="23431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60787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i="1" dirty="0"/>
              <a:t>For Reading – </a:t>
            </a:r>
            <a:r>
              <a:rPr lang="en-AU" i="1" dirty="0" err="1"/>
              <a:t>getOrientation</a:t>
            </a:r>
            <a:r>
              <a:rPr lang="en-AU" i="1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17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3A15-E47A-4CF7-8003-EBCF194393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608276"/>
            <a:ext cx="5400000" cy="2238375"/>
          </a:xfrm>
        </p:spPr>
        <p:txBody>
          <a:bodyPr/>
          <a:lstStyle/>
          <a:p>
            <a:r>
              <a:rPr lang="en-AU" dirty="0"/>
              <a:t>Computes the </a:t>
            </a:r>
            <a:r>
              <a:rPr lang="en-AU" b="1" i="1" dirty="0"/>
              <a:t>device's orientation </a:t>
            </a:r>
            <a:r>
              <a:rPr lang="en-AU" dirty="0"/>
              <a:t>based on the </a:t>
            </a:r>
            <a:r>
              <a:rPr lang="en-AU" b="1" i="1" dirty="0"/>
              <a:t>rotation matrix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https://developer.android.com/reference/android/hardware/SensorManager.html#getOrientation(float%5B%5D,%2520float%5B%5D)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ABE81C-29E2-E440-8268-53BBDAA45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5966" y="2578113"/>
            <a:ext cx="3937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9217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dirty="0"/>
              <a:t>Compass – Demonstration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18</a:t>
            </a:fld>
            <a:endParaRPr lang="en-AU" noProof="0"/>
          </a:p>
        </p:txBody>
      </p:sp>
      <p:pic>
        <p:nvPicPr>
          <p:cNvPr id="7" name="device-2019-07-29-214823">
            <a:hlinkClick r:id="" action="ppaction://media"/>
            <a:extLst>
              <a:ext uri="{FF2B5EF4-FFF2-40B4-BE49-F238E27FC236}">
                <a16:creationId xmlns:a16="http://schemas.microsoft.com/office/drawing/2014/main" id="{E9600312-35B1-4FD5-8614-D8C42E947F56}"/>
              </a:ext>
            </a:extLst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1354" y="1475620"/>
            <a:ext cx="2349292" cy="4696881"/>
          </a:xfrm>
        </p:spPr>
      </p:pic>
    </p:spTree>
    <p:extLst>
      <p:ext uri="{BB962C8B-B14F-4D97-AF65-F5344CB8AC3E}">
        <p14:creationId xmlns:p14="http://schemas.microsoft.com/office/powerpoint/2010/main" val="3379383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19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Barometer</a:t>
            </a:r>
          </a:p>
        </p:txBody>
      </p:sp>
    </p:spTree>
    <p:extLst>
      <p:ext uri="{BB962C8B-B14F-4D97-AF65-F5344CB8AC3E}">
        <p14:creationId xmlns:p14="http://schemas.microsoft.com/office/powerpoint/2010/main" val="1992623834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6" y="5499220"/>
            <a:ext cx="7589808" cy="768415"/>
          </a:xfrm>
        </p:spPr>
        <p:txBody>
          <a:bodyPr/>
          <a:lstStyle/>
          <a:p>
            <a:r>
              <a:rPr kumimoji="1" lang="en-US" altLang="zh-CN" sz="4800" dirty="0">
                <a:latin typeface="+mj-lt"/>
              </a:rPr>
              <a:t>CONTENTS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4593847" y="590365"/>
            <a:ext cx="807865" cy="811792"/>
          </a:xfrm>
        </p:spPr>
        <p:txBody>
          <a:bodyPr/>
          <a:lstStyle/>
          <a:p>
            <a:r>
              <a:rPr kumimoji="1" lang="en-US" altLang="zh-CN" dirty="0">
                <a:latin typeface="+mj-lt"/>
              </a:rPr>
              <a:t>1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/>
          </p:nvPr>
        </p:nvSpPr>
        <p:spPr>
          <a:xfrm>
            <a:off x="5581399" y="757797"/>
            <a:ext cx="2293094" cy="476927"/>
          </a:xfrm>
        </p:spPr>
        <p:txBody>
          <a:bodyPr/>
          <a:lstStyle/>
          <a:p>
            <a:r>
              <a:rPr kumimoji="1" lang="en-AU" altLang="zh-CN" sz="2000" dirty="0">
                <a:latin typeface="+mj-lt"/>
                <a:ea typeface="+mj-ea"/>
              </a:rPr>
              <a:t>Sensor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  <p:sp>
        <p:nvSpPr>
          <p:cNvPr id="37" name="文本占位符 8">
            <a:extLst>
              <a:ext uri="{FF2B5EF4-FFF2-40B4-BE49-F238E27FC236}">
                <a16:creationId xmlns:a16="http://schemas.microsoft.com/office/drawing/2014/main" id="{04F05CB7-89EA-4D2E-8BB9-B27D73CFBCDA}"/>
              </a:ext>
            </a:extLst>
          </p:cNvPr>
          <p:cNvSpPr txBox="1">
            <a:spLocks/>
          </p:cNvSpPr>
          <p:nvPr/>
        </p:nvSpPr>
        <p:spPr>
          <a:xfrm>
            <a:off x="4593847" y="1569591"/>
            <a:ext cx="807865" cy="81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+mj-lt"/>
              </a:rPr>
              <a:t>2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8" name="文本占位符 9">
            <a:extLst>
              <a:ext uri="{FF2B5EF4-FFF2-40B4-BE49-F238E27FC236}">
                <a16:creationId xmlns:a16="http://schemas.microsoft.com/office/drawing/2014/main" id="{7FDA5153-D6E8-4A90-B298-F985DB716F2B}"/>
              </a:ext>
            </a:extLst>
          </p:cNvPr>
          <p:cNvSpPr txBox="1">
            <a:spLocks/>
          </p:cNvSpPr>
          <p:nvPr/>
        </p:nvSpPr>
        <p:spPr>
          <a:xfrm>
            <a:off x="5581399" y="1737023"/>
            <a:ext cx="4006484" cy="476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AU" altLang="zh-CN" sz="2000" dirty="0">
                <a:latin typeface="+mj-lt"/>
                <a:ea typeface="+mj-ea"/>
              </a:rPr>
              <a:t>C</a:t>
            </a:r>
            <a:r>
              <a:rPr kumimoji="1" lang="en-US" altLang="zh-CN" sz="2000" dirty="0" err="1">
                <a:latin typeface="+mj-lt"/>
                <a:ea typeface="+mj-ea"/>
              </a:rPr>
              <a:t>ompass</a:t>
            </a:r>
            <a:endParaRPr kumimoji="1" lang="en-AU" altLang="zh-CN" sz="2000" dirty="0">
              <a:latin typeface="+mj-lt"/>
              <a:ea typeface="+mj-ea"/>
            </a:endParaRPr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39609E07-AF11-4CB0-897D-128E6C6B45DE}"/>
              </a:ext>
            </a:extLst>
          </p:cNvPr>
          <p:cNvSpPr txBox="1">
            <a:spLocks/>
          </p:cNvSpPr>
          <p:nvPr/>
        </p:nvSpPr>
        <p:spPr>
          <a:xfrm>
            <a:off x="4593847" y="2548817"/>
            <a:ext cx="807865" cy="81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+mj-lt"/>
              </a:rPr>
              <a:t>3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8" name="文本占位符 9">
            <a:extLst>
              <a:ext uri="{FF2B5EF4-FFF2-40B4-BE49-F238E27FC236}">
                <a16:creationId xmlns:a16="http://schemas.microsoft.com/office/drawing/2014/main" id="{A16CAA6B-3195-4D13-AE56-E45ED73D6397}"/>
              </a:ext>
            </a:extLst>
          </p:cNvPr>
          <p:cNvSpPr txBox="1">
            <a:spLocks/>
          </p:cNvSpPr>
          <p:nvPr/>
        </p:nvSpPr>
        <p:spPr>
          <a:xfrm>
            <a:off x="5581399" y="2716249"/>
            <a:ext cx="2293094" cy="476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AU" altLang="zh-CN" sz="2000" dirty="0">
                <a:latin typeface="+mj-lt"/>
                <a:ea typeface="+mj-ea"/>
              </a:rPr>
              <a:t>Barometer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7FFD5682-8B3F-4BF8-82E2-C6507ECE56CF}"/>
              </a:ext>
            </a:extLst>
          </p:cNvPr>
          <p:cNvSpPr txBox="1">
            <a:spLocks/>
          </p:cNvSpPr>
          <p:nvPr/>
        </p:nvSpPr>
        <p:spPr>
          <a:xfrm>
            <a:off x="4593847" y="3528043"/>
            <a:ext cx="807865" cy="81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+mj-lt"/>
              </a:rPr>
              <a:t>4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8699A265-76C6-44B9-B137-8E98557023E3}"/>
              </a:ext>
            </a:extLst>
          </p:cNvPr>
          <p:cNvSpPr txBox="1">
            <a:spLocks/>
          </p:cNvSpPr>
          <p:nvPr/>
        </p:nvSpPr>
        <p:spPr>
          <a:xfrm>
            <a:off x="5581399" y="3695475"/>
            <a:ext cx="2293094" cy="476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AU" altLang="zh-CN" sz="2000" dirty="0">
                <a:latin typeface="+mj-lt"/>
                <a:ea typeface="+mj-ea"/>
              </a:rPr>
              <a:t>Location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dirty="0"/>
              <a:t>Barometer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20</a:t>
            </a:fld>
            <a:endParaRPr lang="en-AU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D22081-28BD-2A46-BDC5-69473AC9AB5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013043"/>
            <a:ext cx="5400000" cy="1428840"/>
          </a:xfrm>
        </p:spPr>
        <p:txBody>
          <a:bodyPr/>
          <a:lstStyle/>
          <a:p>
            <a:r>
              <a:rPr lang="en-US" dirty="0"/>
              <a:t>A </a:t>
            </a:r>
            <a:r>
              <a:rPr lang="en-US" b="1" i="1" dirty="0"/>
              <a:t>barometer</a:t>
            </a:r>
            <a:r>
              <a:rPr lang="en-US" dirty="0"/>
              <a:t> is a scientific instrument that is used to measure air pressure in a certain environment. Pressure tendency can forecast short term changes in the weather. 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FC9B126-685E-0D43-A35D-655B1EDE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65" y="2159013"/>
            <a:ext cx="31750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6616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dirty="0"/>
              <a:t>Barometer Sensor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21</a:t>
            </a:fld>
            <a:endParaRPr lang="en-AU" noProof="0"/>
          </a:p>
        </p:txBody>
      </p:sp>
      <p:pic>
        <p:nvPicPr>
          <p:cNvPr id="9" name="Picture 2" descr="Image result for barometer sensor ios">
            <a:extLst>
              <a:ext uri="{FF2B5EF4-FFF2-40B4-BE49-F238E27FC236}">
                <a16:creationId xmlns:a16="http://schemas.microsoft.com/office/drawing/2014/main" id="{A95D46B4-7D8F-124D-AF8E-5ECF855798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38" y="2266070"/>
            <a:ext cx="4453795" cy="296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572997-1E7A-A748-8401-C3E5278B196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8268" y="2802375"/>
            <a:ext cx="5400000" cy="1896585"/>
          </a:xfrm>
        </p:spPr>
        <p:txBody>
          <a:bodyPr/>
          <a:lstStyle/>
          <a:p>
            <a:r>
              <a:rPr lang="en-AU" dirty="0"/>
              <a:t>Barometers are used for </a:t>
            </a:r>
            <a:r>
              <a:rPr lang="en-AU" b="1" i="1" dirty="0"/>
              <a:t>monitoring the ambient air pressure </a:t>
            </a:r>
            <a:r>
              <a:rPr lang="en-AU" dirty="0"/>
              <a:t>in </a:t>
            </a:r>
            <a:r>
              <a:rPr lang="en-AU" dirty="0" err="1"/>
              <a:t>hPa</a:t>
            </a:r>
            <a:r>
              <a:rPr lang="en-AU" dirty="0"/>
              <a:t> or mbar.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https://developer.android.com/reference/android/hardware/Sensor.html#TYPE_PRESSURE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807576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Barometer Demonstration</a:t>
            </a:r>
          </a:p>
        </p:txBody>
      </p:sp>
      <p:pic>
        <p:nvPicPr>
          <p:cNvPr id="6" name="device-2019-07-30-185818">
            <a:hlinkClick r:id="" action="ppaction://media"/>
            <a:extLst>
              <a:ext uri="{FF2B5EF4-FFF2-40B4-BE49-F238E27FC236}">
                <a16:creationId xmlns:a16="http://schemas.microsoft.com/office/drawing/2014/main" id="{9EE96984-7EAC-43FB-9305-721455B6AE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01419" y="1531938"/>
            <a:ext cx="2189162" cy="464056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22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755174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2164102136"/>
      </p:ext>
    </p:extLst>
  </p:cSld>
  <p:clrMapOvr>
    <a:masterClrMapping/>
  </p:clrMapOvr>
  <p:transition spd="slow">
    <p:push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24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3B7C7-C272-4D04-9ABF-C9203158BA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93177"/>
            <a:ext cx="5400000" cy="2620550"/>
          </a:xfrm>
        </p:spPr>
        <p:txBody>
          <a:bodyPr/>
          <a:lstStyle/>
          <a:p>
            <a:r>
              <a:rPr lang="en-AU" dirty="0"/>
              <a:t>One of the unique features of mobile applications is </a:t>
            </a:r>
            <a:r>
              <a:rPr lang="en-AU" b="1" i="1" dirty="0"/>
              <a:t>location awareness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Mobile users bring their devices with them </a:t>
            </a:r>
            <a:r>
              <a:rPr lang="en-AU" b="1" i="1" dirty="0"/>
              <a:t>everywhere</a:t>
            </a:r>
            <a:r>
              <a:rPr lang="en-AU" dirty="0"/>
              <a:t>, and adding location awareness to your app offers users a more </a:t>
            </a:r>
            <a:r>
              <a:rPr lang="en-AU" b="1" i="1" dirty="0"/>
              <a:t>contextual experience</a:t>
            </a:r>
            <a:r>
              <a:rPr lang="en-AU" dirty="0"/>
              <a:t>.</a:t>
            </a:r>
          </a:p>
        </p:txBody>
      </p:sp>
      <p:pic>
        <p:nvPicPr>
          <p:cNvPr id="9" name="Picture 2" descr="Image result for position sensors android">
            <a:extLst>
              <a:ext uri="{FF2B5EF4-FFF2-40B4-BE49-F238E27FC236}">
                <a16:creationId xmlns:a16="http://schemas.microsoft.com/office/drawing/2014/main" id="{2B435FD0-99BB-4168-BA92-FE89D66233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5" y="2341200"/>
            <a:ext cx="4922185" cy="277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46126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Location Demonstration – Native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25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3B7C7-C272-4D04-9ABF-C9203158BA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687264"/>
            <a:ext cx="5400000" cy="2080731"/>
          </a:xfrm>
        </p:spPr>
        <p:txBody>
          <a:bodyPr/>
          <a:lstStyle/>
          <a:p>
            <a:pPr marL="177800"/>
            <a:r>
              <a:rPr lang="en-AU" i="1" dirty="0"/>
              <a:t>Step 1:</a:t>
            </a:r>
            <a:endParaRPr lang="en-AU" b="1" i="1" dirty="0"/>
          </a:p>
          <a:p>
            <a:pPr marL="920750" indent="-742950">
              <a:buAutoNum type="arabicPeriod"/>
            </a:pPr>
            <a:r>
              <a:rPr lang="en-AU" dirty="0"/>
              <a:t>You need a </a:t>
            </a:r>
            <a:r>
              <a:rPr lang="en-AU" b="1" i="1" dirty="0" err="1"/>
              <a:t>LocationManager</a:t>
            </a:r>
            <a:endParaRPr lang="en-AU" b="1" i="1" dirty="0"/>
          </a:p>
          <a:p>
            <a:pPr marL="920750" indent="-742950">
              <a:buAutoNum type="arabicPeriod"/>
            </a:pPr>
            <a:r>
              <a:rPr lang="en-AU" dirty="0"/>
              <a:t>A Service does the low-level sensing : </a:t>
            </a:r>
            <a:r>
              <a:rPr lang="en-AU" b="1" i="1" dirty="0" err="1"/>
              <a:t>Context.LOCATION_SERVICE</a:t>
            </a:r>
            <a:endParaRPr lang="en-AU" b="1" i="1" dirty="0"/>
          </a:p>
          <a:p>
            <a:pPr marL="920750" indent="-742950">
              <a:buAutoNum type="arabicPeriod"/>
            </a:pPr>
            <a:r>
              <a:rPr lang="en-AU" dirty="0"/>
              <a:t>Register a </a:t>
            </a:r>
            <a:r>
              <a:rPr lang="en-AU" b="1" i="1" dirty="0" err="1"/>
              <a:t>LocationListener</a:t>
            </a:r>
            <a:endParaRPr lang="en-AU" b="1" i="1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C5D66BC8-ADD7-4792-810B-3D4E9EC2AF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24" y="2248694"/>
            <a:ext cx="2841625" cy="295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28886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dirty="0"/>
              <a:t>Location Demonstration – Native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26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3B7C7-C272-4D04-9ABF-C9203158BA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677573"/>
            <a:ext cx="5400000" cy="2099781"/>
          </a:xfrm>
        </p:spPr>
        <p:txBody>
          <a:bodyPr/>
          <a:lstStyle/>
          <a:p>
            <a:pPr marL="177800"/>
            <a:r>
              <a:rPr lang="en-AU" i="1" dirty="0"/>
              <a:t>Step 2 (Permission Check For Location):</a:t>
            </a:r>
          </a:p>
          <a:p>
            <a:pPr marL="920750" indent="-742950">
              <a:buAutoNum type="arabicPeriod"/>
            </a:pPr>
            <a:r>
              <a:rPr lang="en-AU" dirty="0"/>
              <a:t>Location Sensing requires </a:t>
            </a:r>
            <a:r>
              <a:rPr lang="en-AU" b="1" i="1" dirty="0"/>
              <a:t>Permission</a:t>
            </a:r>
            <a:r>
              <a:rPr lang="en-AU" dirty="0"/>
              <a:t> from users;</a:t>
            </a:r>
          </a:p>
          <a:p>
            <a:pPr marL="920750" indent="-742950">
              <a:buAutoNum type="arabicPeriod"/>
            </a:pPr>
            <a:r>
              <a:rPr lang="en-AU" dirty="0"/>
              <a:t>API 23 or above needs </a:t>
            </a:r>
            <a:r>
              <a:rPr lang="en-AU" b="1" i="1" dirty="0"/>
              <a:t>runtime Permission </a:t>
            </a:r>
            <a:r>
              <a:rPr lang="en-AU" dirty="0"/>
              <a:t>Check.</a:t>
            </a:r>
          </a:p>
        </p:txBody>
      </p:sp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56E80328-CF84-47FA-99D3-F7377B7AEA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24" y="2248694"/>
            <a:ext cx="2841625" cy="295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78203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Location Demonstration – Native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27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3B7C7-C272-4D04-9ABF-C9203158BA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14975" y="2751675"/>
            <a:ext cx="6209790" cy="1951577"/>
          </a:xfrm>
        </p:spPr>
        <p:txBody>
          <a:bodyPr/>
          <a:lstStyle/>
          <a:p>
            <a:pPr marL="177800"/>
            <a:r>
              <a:rPr lang="en-AU" i="1" dirty="0"/>
              <a:t>Required </a:t>
            </a:r>
            <a:r>
              <a:rPr lang="en-AU" i="1" dirty="0" err="1"/>
              <a:t>Perimissions</a:t>
            </a:r>
            <a:r>
              <a:rPr lang="en-AU" i="1" dirty="0"/>
              <a:t>:</a:t>
            </a:r>
          </a:p>
          <a:p>
            <a:pPr marL="177800"/>
            <a:r>
              <a:rPr lang="en-AU" dirty="0"/>
              <a:t>&lt;uses-feature </a:t>
            </a:r>
            <a:r>
              <a:rPr lang="en-AU" dirty="0" err="1"/>
              <a:t>android:name</a:t>
            </a:r>
            <a:r>
              <a:rPr lang="en-AU" dirty="0"/>
              <a:t>="</a:t>
            </a:r>
            <a:r>
              <a:rPr lang="en-AU" dirty="0" err="1"/>
              <a:t>android.hardware.location.network</a:t>
            </a:r>
            <a:r>
              <a:rPr lang="en-AU" dirty="0"/>
              <a:t>" /&gt; </a:t>
            </a:r>
          </a:p>
          <a:p>
            <a:pPr marL="177800"/>
            <a:r>
              <a:rPr lang="en-AU" dirty="0"/>
              <a:t>&lt;uses-feature </a:t>
            </a:r>
            <a:r>
              <a:rPr lang="en-AU" dirty="0" err="1"/>
              <a:t>android:name</a:t>
            </a:r>
            <a:r>
              <a:rPr lang="en-AU" dirty="0"/>
              <a:t>="</a:t>
            </a:r>
            <a:r>
              <a:rPr lang="en-AU" dirty="0" err="1"/>
              <a:t>android.hardware.location.gps</a:t>
            </a:r>
            <a:r>
              <a:rPr lang="en-AU" dirty="0"/>
              <a:t>" /&gt;</a:t>
            </a:r>
          </a:p>
          <a:p>
            <a:pPr marL="177800"/>
            <a:endParaRPr lang="en-AU" dirty="0"/>
          </a:p>
        </p:txBody>
      </p:sp>
      <p:pic>
        <p:nvPicPr>
          <p:cNvPr id="5122" name="Picture 2" descr="Image result for permission android">
            <a:extLst>
              <a:ext uri="{FF2B5EF4-FFF2-40B4-BE49-F238E27FC236}">
                <a16:creationId xmlns:a16="http://schemas.microsoft.com/office/drawing/2014/main" id="{96F1DDF8-D769-42D2-9BDE-4530AD9522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2643267"/>
            <a:ext cx="4111382" cy="209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45023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Location Demonstration – Native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286497-67E5-414A-A8B6-F44783DF3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062" y="2884501"/>
            <a:ext cx="6619875" cy="16859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28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77564855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Location Demonstration – Google API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29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3B7C7-C272-4D04-9ABF-C9203158BA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616614"/>
            <a:ext cx="5400000" cy="2221698"/>
          </a:xfrm>
        </p:spPr>
        <p:txBody>
          <a:bodyPr/>
          <a:lstStyle/>
          <a:p>
            <a:r>
              <a:rPr lang="en-AU" dirty="0"/>
              <a:t>The </a:t>
            </a:r>
            <a:r>
              <a:rPr lang="en-AU" dirty="0" err="1"/>
              <a:t>ApiDemos</a:t>
            </a:r>
            <a:r>
              <a:rPr lang="en-AU" dirty="0"/>
              <a:t> repository on GitHub includes samples that demonstrate the </a:t>
            </a:r>
            <a:r>
              <a:rPr lang="en-AU" b="1" i="1" dirty="0"/>
              <a:t>use of location </a:t>
            </a:r>
            <a:r>
              <a:rPr lang="en-AU" dirty="0"/>
              <a:t>on a map.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https://github.com/googlemaps/android-samples/blob/master/ApiDemos</a:t>
            </a:r>
            <a:endParaRPr lang="en-AU" dirty="0"/>
          </a:p>
          <a:p>
            <a:endParaRPr lang="en-AU" dirty="0"/>
          </a:p>
        </p:txBody>
      </p:sp>
      <p:pic>
        <p:nvPicPr>
          <p:cNvPr id="1028" name="Picture 4" descr="Image result for location android">
            <a:extLst>
              <a:ext uri="{FF2B5EF4-FFF2-40B4-BE49-F238E27FC236}">
                <a16:creationId xmlns:a16="http://schemas.microsoft.com/office/drawing/2014/main" id="{4302208B-3E85-4E9E-9B5B-6E881FDCEA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2124286"/>
            <a:ext cx="4275137" cy="320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36611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3142967190"/>
      </p:ext>
    </p:extLst>
  </p:cSld>
  <p:clrMapOvr>
    <a:masterClrMapping/>
  </p:clrMapOvr>
  <p:transition spd="slow">
    <p:push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Location Demonstration – Google API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30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3B7C7-C272-4D04-9ABF-C9203158BA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916458"/>
            <a:ext cx="5400000" cy="1622011"/>
          </a:xfrm>
        </p:spPr>
        <p:txBody>
          <a:bodyPr/>
          <a:lstStyle/>
          <a:p>
            <a:r>
              <a:rPr lang="en-AU" dirty="0"/>
              <a:t>Get your own API key for </a:t>
            </a:r>
            <a:r>
              <a:rPr lang="en-AU" b="1" i="1" dirty="0"/>
              <a:t>Google Map API</a:t>
            </a:r>
            <a:r>
              <a:rPr lang="en-AU" dirty="0"/>
              <a:t>: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https://developers.google.com/maps/documentation/android-sdk/get-api-key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5272D3-A07E-4D5D-94F9-FBCBDB9E2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591" y="1815251"/>
            <a:ext cx="4683184" cy="382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2468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Location Demonstration – Google API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31</a:t>
            </a:fld>
            <a:endParaRPr lang="en-AU" noProof="0"/>
          </a:p>
        </p:txBody>
      </p:sp>
      <p:pic>
        <p:nvPicPr>
          <p:cNvPr id="14" name="device-2019-07-30-205539">
            <a:hlinkClick r:id="" action="ppaction://media"/>
            <a:extLst>
              <a:ext uri="{FF2B5EF4-FFF2-40B4-BE49-F238E27FC236}">
                <a16:creationId xmlns:a16="http://schemas.microsoft.com/office/drawing/2014/main" id="{BB1D71D5-DDCF-4CC6-91C3-FEF208B86E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2356" y="1319687"/>
            <a:ext cx="2427287" cy="4852814"/>
          </a:xfrm>
        </p:spPr>
      </p:pic>
    </p:spTree>
    <p:extLst>
      <p:ext uri="{BB962C8B-B14F-4D97-AF65-F5344CB8AC3E}">
        <p14:creationId xmlns:p14="http://schemas.microsoft.com/office/powerpoint/2010/main" val="2934139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Sensor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1A6CE6F-55E1-440A-B0EE-50E2FDD1754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642677"/>
            <a:ext cx="5400000" cy="2169573"/>
          </a:xfrm>
        </p:spPr>
        <p:txBody>
          <a:bodyPr/>
          <a:lstStyle/>
          <a:p>
            <a:r>
              <a:rPr lang="en-AU" dirty="0"/>
              <a:t>Most Android-powered devices have </a:t>
            </a:r>
            <a:r>
              <a:rPr lang="en-AU" b="1" i="1" dirty="0"/>
              <a:t>built-in sensors</a:t>
            </a:r>
            <a:r>
              <a:rPr lang="en-AU" dirty="0"/>
              <a:t> that measure motion, orientation, and </a:t>
            </a:r>
            <a:r>
              <a:rPr lang="en-AU" b="1" i="1" dirty="0"/>
              <a:t>various environmental conditions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https://developer.android.com/guide/topics/sensors/sensors_overview</a:t>
            </a:r>
            <a:endParaRPr lang="en-AU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0CB6C95-59B3-4519-BCE3-A2A26FEF22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145110"/>
            <a:ext cx="5400675" cy="315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03593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dirty="0"/>
              <a:t>Sensor – Motion Sensors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3A15-E47A-4CF7-8003-EBCF194393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985729"/>
            <a:ext cx="5400000" cy="3483468"/>
          </a:xfrm>
        </p:spPr>
        <p:txBody>
          <a:bodyPr/>
          <a:lstStyle/>
          <a:p>
            <a:r>
              <a:rPr lang="en-AU" b="1" i="1" dirty="0"/>
              <a:t>Motion sensors</a:t>
            </a:r>
          </a:p>
          <a:p>
            <a:r>
              <a:rPr lang="en-AU" dirty="0"/>
              <a:t>These sensors measure </a:t>
            </a:r>
            <a:r>
              <a:rPr lang="en-AU" b="1" i="1" dirty="0"/>
              <a:t>acceleration forces and rotational forces</a:t>
            </a:r>
            <a:r>
              <a:rPr lang="en-AU" dirty="0"/>
              <a:t> along three axes, include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Accelerometers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Gravity sensors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Gyroscopes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Rotational vector sensors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https://developer.android.com/guide/topics/sensors/sensors_motion.html</a:t>
            </a:r>
            <a:endParaRPr lang="en-AU" dirty="0"/>
          </a:p>
        </p:txBody>
      </p:sp>
      <p:pic>
        <p:nvPicPr>
          <p:cNvPr id="2052" name="Picture 4" descr="Image result for accelerometer android">
            <a:extLst>
              <a:ext uri="{FF2B5EF4-FFF2-40B4-BE49-F238E27FC236}">
                <a16:creationId xmlns:a16="http://schemas.microsoft.com/office/drawing/2014/main" id="{C3E2271C-2377-4655-B162-748222D28B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47" y="1819847"/>
            <a:ext cx="3850650" cy="385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40420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dirty="0"/>
              <a:t>Sensor – Environmental sensors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3A15-E47A-4CF7-8003-EBCF194393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827687"/>
            <a:ext cx="5400000" cy="3799549"/>
          </a:xfrm>
        </p:spPr>
        <p:txBody>
          <a:bodyPr/>
          <a:lstStyle/>
          <a:p>
            <a:r>
              <a:rPr lang="en-AU" b="1" i="1" dirty="0"/>
              <a:t>Environmental sensors</a:t>
            </a:r>
          </a:p>
          <a:p>
            <a:r>
              <a:rPr lang="en-AU" dirty="0"/>
              <a:t>These sensors measure various </a:t>
            </a:r>
            <a:r>
              <a:rPr lang="en-AU" b="1" i="1" dirty="0"/>
              <a:t>environmental parameters</a:t>
            </a:r>
            <a:r>
              <a:rPr lang="en-AU" dirty="0"/>
              <a:t>, include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Ambient air temperature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Illuminance (light)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Ambient air pressure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Ambient humidity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Device temperature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https://developer.android.com/guide/topics/sensors/sensors_environment.html</a:t>
            </a:r>
            <a:endParaRPr lang="en-AU" dirty="0"/>
          </a:p>
        </p:txBody>
      </p:sp>
      <p:pic>
        <p:nvPicPr>
          <p:cNvPr id="3074" name="Picture 2" descr="Image result for barometer sensor ios">
            <a:extLst>
              <a:ext uri="{FF2B5EF4-FFF2-40B4-BE49-F238E27FC236}">
                <a16:creationId xmlns:a16="http://schemas.microsoft.com/office/drawing/2014/main" id="{5AE98B48-4D63-4AB3-843A-9CAEA75FF1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2" y="2219990"/>
            <a:ext cx="4522417" cy="301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30509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dirty="0"/>
              <a:t>Sensor – Position sensors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7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3A15-E47A-4CF7-8003-EBCF194393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982445"/>
            <a:ext cx="5400000" cy="3490037"/>
          </a:xfrm>
        </p:spPr>
        <p:txBody>
          <a:bodyPr/>
          <a:lstStyle/>
          <a:p>
            <a:r>
              <a:rPr lang="en-AU" b="1" i="1" dirty="0"/>
              <a:t>Position sensors</a:t>
            </a:r>
          </a:p>
          <a:p>
            <a:r>
              <a:rPr lang="en-AU" dirty="0"/>
              <a:t>These sensors measure the </a:t>
            </a:r>
            <a:r>
              <a:rPr lang="en-AU" b="1" i="1" dirty="0"/>
              <a:t>physical position of a device, </a:t>
            </a:r>
            <a:r>
              <a:rPr lang="en-AU" dirty="0"/>
              <a:t>include</a:t>
            </a:r>
          </a:p>
          <a:p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Orientation sensors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Magnetometers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https://developer.android.com/guide/topics/sensors/sensors_position.html</a:t>
            </a:r>
          </a:p>
        </p:txBody>
      </p:sp>
      <p:pic>
        <p:nvPicPr>
          <p:cNvPr id="4098" name="Picture 2" descr="Image result for position sensors android">
            <a:extLst>
              <a:ext uri="{FF2B5EF4-FFF2-40B4-BE49-F238E27FC236}">
                <a16:creationId xmlns:a16="http://schemas.microsoft.com/office/drawing/2014/main" id="{39637955-D02E-49FF-9D55-DD1C2FF7F6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21" y="2394592"/>
            <a:ext cx="4716735" cy="26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59625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8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Compass</a:t>
            </a:r>
          </a:p>
        </p:txBody>
      </p:sp>
    </p:spTree>
    <p:extLst>
      <p:ext uri="{BB962C8B-B14F-4D97-AF65-F5344CB8AC3E}">
        <p14:creationId xmlns:p14="http://schemas.microsoft.com/office/powerpoint/2010/main" val="3886310591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9562D8-1694-4A19-B5A8-E344934D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AU" dirty="0"/>
              <a:t>Accelerometer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9CD3D-435B-4709-9CA3-DB647AF0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9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33A15-E47A-4CF7-8003-EBCF194393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619117"/>
            <a:ext cx="5400000" cy="2216693"/>
          </a:xfrm>
        </p:spPr>
        <p:txBody>
          <a:bodyPr/>
          <a:lstStyle/>
          <a:p>
            <a:r>
              <a:rPr lang="en-AU" dirty="0"/>
              <a:t>Measures the </a:t>
            </a:r>
            <a:r>
              <a:rPr lang="en-AU" b="1" i="1" dirty="0"/>
              <a:t>acceleration force </a:t>
            </a:r>
            <a:r>
              <a:rPr lang="en-AU" dirty="0"/>
              <a:t>in m/s</a:t>
            </a:r>
            <a:r>
              <a:rPr lang="en-AU" baseline="30000" dirty="0"/>
              <a:t>2</a:t>
            </a:r>
            <a:r>
              <a:rPr lang="en-AU" dirty="0"/>
              <a:t> that is applied to a device on all three physical axes (x, y, and z), </a:t>
            </a:r>
            <a:r>
              <a:rPr lang="en-AU" b="1" dirty="0"/>
              <a:t>including</a:t>
            </a:r>
            <a:r>
              <a:rPr lang="en-AU" dirty="0"/>
              <a:t> the force of gravity.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https://developer.android.com/reference/android/hardware/Sensor.html#TYPE_ACCELEROMETER</a:t>
            </a:r>
            <a:endParaRPr lang="en-AU" dirty="0"/>
          </a:p>
          <a:p>
            <a:endParaRPr lang="en-AU" dirty="0"/>
          </a:p>
        </p:txBody>
      </p:sp>
      <p:pic>
        <p:nvPicPr>
          <p:cNvPr id="5124" name="Picture 4" descr="Image result for accelerometer android">
            <a:extLst>
              <a:ext uri="{FF2B5EF4-FFF2-40B4-BE49-F238E27FC236}">
                <a16:creationId xmlns:a16="http://schemas.microsoft.com/office/drawing/2014/main" id="{4C198966-9628-407A-87D5-752ABCD69A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98" y="1811015"/>
            <a:ext cx="3832895" cy="383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30590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8FA2EAE-BBE2-4046-9DB6-4706523E0098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A36C238-3559-42C9-B723-DBAB57951AE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C230D052-C90C-4D80-AACA-CE83386B87D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4626</TotalTime>
  <Words>943</Words>
  <Application>Microsoft Macintosh PowerPoint</Application>
  <PresentationFormat>Widescreen</PresentationFormat>
  <Paragraphs>149</Paragraphs>
  <Slides>32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PowerPoint Presentation</vt:lpstr>
      <vt:lpstr>PowerPoint Presentation</vt:lpstr>
      <vt:lpstr>Sensor</vt:lpstr>
      <vt:lpstr>Sensor – Motion Sensors</vt:lpstr>
      <vt:lpstr>Sensor – Environmental sensors</vt:lpstr>
      <vt:lpstr>Sensor – Position sensors</vt:lpstr>
      <vt:lpstr>PowerPoint Presentation</vt:lpstr>
      <vt:lpstr>Accelerometer</vt:lpstr>
      <vt:lpstr>Magnetometer</vt:lpstr>
      <vt:lpstr>SensorEventListener</vt:lpstr>
      <vt:lpstr>For Reading – Calculate Acceleration</vt:lpstr>
      <vt:lpstr>For Reading – Low-Pass Filter</vt:lpstr>
      <vt:lpstr>For Reading – Low-Pass/High-Pass Filter</vt:lpstr>
      <vt:lpstr>For Reading – getRotationMatrix</vt:lpstr>
      <vt:lpstr>For Reading – getRotationMatrix </vt:lpstr>
      <vt:lpstr>For Reading – getOrientation </vt:lpstr>
      <vt:lpstr>Compass – Demonstration</vt:lpstr>
      <vt:lpstr>PowerPoint Presentation</vt:lpstr>
      <vt:lpstr>Barometer</vt:lpstr>
      <vt:lpstr>Barometer Sensor</vt:lpstr>
      <vt:lpstr>Barometer Demonstration</vt:lpstr>
      <vt:lpstr>PowerPoint Presentation</vt:lpstr>
      <vt:lpstr>Location</vt:lpstr>
      <vt:lpstr>Location Demonstration – Native</vt:lpstr>
      <vt:lpstr>Location Demonstration – Native</vt:lpstr>
      <vt:lpstr>Location Demonstration – Native</vt:lpstr>
      <vt:lpstr>Location Demonstration – Native</vt:lpstr>
      <vt:lpstr>Location Demonstration – Google API</vt:lpstr>
      <vt:lpstr>Location Demonstration – Google API</vt:lpstr>
      <vt:lpstr>Location Demonstration – Google API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Timplates 1</dc:creator>
  <cp:lastModifiedBy>ショウ　イイ</cp:lastModifiedBy>
  <cp:revision>117</cp:revision>
  <dcterms:created xsi:type="dcterms:W3CDTF">2017-10-05T06:39:00Z</dcterms:created>
  <dcterms:modified xsi:type="dcterms:W3CDTF">2020-08-01T06:39:49Z</dcterms:modified>
</cp:coreProperties>
</file>